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56" r:id="rId4"/>
    <p:sldId id="260" r:id="rId5"/>
    <p:sldId id="259" r:id="rId6"/>
    <p:sldId id="261" r:id="rId7"/>
    <p:sldId id="263" r:id="rId8"/>
    <p:sldId id="264" r:id="rId9"/>
    <p:sldId id="262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1A1A98-EE17-4BF3-B198-E38F7AEBA8F0}" type="doc">
      <dgm:prSet loTypeId="urn:microsoft.com/office/officeart/2005/8/layout/list1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0A379E5-FA5A-4AAC-BC50-DB5BA8D92664}">
      <dgm:prSet phldrT="[Текст]" custT="1"/>
      <dgm:spPr/>
      <dgm:t>
        <a:bodyPr/>
        <a:lstStyle/>
        <a:p>
          <a:r>
            <a:rPr lang="ru-RU" sz="1800" b="1" dirty="0" smtClean="0"/>
            <a:t>Зарегистрировались на платформе – 65 человек</a:t>
          </a:r>
          <a:endParaRPr lang="ru-RU" sz="1800" b="1" dirty="0"/>
        </a:p>
      </dgm:t>
    </dgm:pt>
    <dgm:pt modelId="{0CB7D01E-B531-48BA-91D4-5C1D4116B4A5}" type="parTrans" cxnId="{EC0CC617-6FEB-43D4-A6C1-147C886908C0}">
      <dgm:prSet/>
      <dgm:spPr/>
      <dgm:t>
        <a:bodyPr/>
        <a:lstStyle/>
        <a:p>
          <a:endParaRPr lang="ru-RU"/>
        </a:p>
      </dgm:t>
    </dgm:pt>
    <dgm:pt modelId="{8A7BD8E2-8A40-4733-8AEF-A139D17D19BB}" type="sibTrans" cxnId="{EC0CC617-6FEB-43D4-A6C1-147C886908C0}">
      <dgm:prSet/>
      <dgm:spPr/>
      <dgm:t>
        <a:bodyPr/>
        <a:lstStyle/>
        <a:p>
          <a:endParaRPr lang="ru-RU"/>
        </a:p>
      </dgm:t>
    </dgm:pt>
    <dgm:pt modelId="{8AA58B23-B2B6-4BA2-9563-CD96EC7B9663}">
      <dgm:prSet phldrT="[Текст]" custT="1"/>
      <dgm:spPr/>
      <dgm:t>
        <a:bodyPr/>
        <a:lstStyle/>
        <a:p>
          <a:r>
            <a:rPr lang="ru-RU" sz="1800" b="1" dirty="0" smtClean="0"/>
            <a:t>Прошли все этапы тестирования – 63 человека</a:t>
          </a:r>
          <a:endParaRPr lang="ru-RU" sz="1800" b="1" dirty="0"/>
        </a:p>
      </dgm:t>
    </dgm:pt>
    <dgm:pt modelId="{01CFEB54-7975-4D8B-9238-75E448777104}" type="parTrans" cxnId="{E7002C66-F2FE-4EB0-B72B-C86E3D7E3715}">
      <dgm:prSet/>
      <dgm:spPr/>
      <dgm:t>
        <a:bodyPr/>
        <a:lstStyle/>
        <a:p>
          <a:endParaRPr lang="ru-RU"/>
        </a:p>
      </dgm:t>
    </dgm:pt>
    <dgm:pt modelId="{B062F873-7D13-4DC4-9732-97DE1A98F072}" type="sibTrans" cxnId="{E7002C66-F2FE-4EB0-B72B-C86E3D7E3715}">
      <dgm:prSet/>
      <dgm:spPr/>
      <dgm:t>
        <a:bodyPr/>
        <a:lstStyle/>
        <a:p>
          <a:endParaRPr lang="ru-RU"/>
        </a:p>
      </dgm:t>
    </dgm:pt>
    <dgm:pt modelId="{8F9A5E69-DD03-4F31-B2C0-AFCF69C46EE4}">
      <dgm:prSet phldrT="[Текст]" custT="1"/>
      <dgm:spPr/>
      <dgm:t>
        <a:bodyPr/>
        <a:lstStyle/>
        <a:p>
          <a:r>
            <a:rPr lang="ru-RU" sz="1800" b="1" dirty="0" smtClean="0"/>
            <a:t>Профессиональные пробы по компетенциям посетили – 8 человек</a:t>
          </a:r>
          <a:endParaRPr lang="ru-RU" sz="1800" b="1" dirty="0"/>
        </a:p>
      </dgm:t>
    </dgm:pt>
    <dgm:pt modelId="{2286B2AC-2855-490F-9E91-57419F6F525A}" type="parTrans" cxnId="{7CEC64EB-0293-4ABE-A993-BCDA9FC71959}">
      <dgm:prSet/>
      <dgm:spPr/>
      <dgm:t>
        <a:bodyPr/>
        <a:lstStyle/>
        <a:p>
          <a:endParaRPr lang="ru-RU"/>
        </a:p>
      </dgm:t>
    </dgm:pt>
    <dgm:pt modelId="{50D80578-5755-4430-98A3-8EB48B6935EF}" type="sibTrans" cxnId="{7CEC64EB-0293-4ABE-A993-BCDA9FC71959}">
      <dgm:prSet/>
      <dgm:spPr/>
      <dgm:t>
        <a:bodyPr/>
        <a:lstStyle/>
        <a:p>
          <a:endParaRPr lang="ru-RU"/>
        </a:p>
      </dgm:t>
    </dgm:pt>
    <dgm:pt modelId="{02E596C8-8660-4CD4-A5BC-BAB48F3A1F8D}">
      <dgm:prSet phldrT="[Текст]" custT="1"/>
      <dgm:spPr/>
      <dgm:t>
        <a:bodyPr/>
        <a:lstStyle/>
        <a:p>
          <a:r>
            <a:rPr lang="ru-RU" sz="1800" b="1" dirty="0" smtClean="0"/>
            <a:t>В проведении профориентационных мероприятий в рамках образовательной программы «Одна школа - Одна страна»  приняли участие 153 человека</a:t>
          </a:r>
          <a:endParaRPr lang="ru-RU" sz="1800" b="1" dirty="0"/>
        </a:p>
      </dgm:t>
    </dgm:pt>
    <dgm:pt modelId="{1A038B1B-5EFD-43A0-975E-D75F7D06C1D8}" type="parTrans" cxnId="{7F707960-C9AE-41C8-BC76-2C55E13430A3}">
      <dgm:prSet/>
      <dgm:spPr/>
      <dgm:t>
        <a:bodyPr/>
        <a:lstStyle/>
        <a:p>
          <a:endParaRPr lang="ru-RU"/>
        </a:p>
      </dgm:t>
    </dgm:pt>
    <dgm:pt modelId="{277D5D0D-999E-4185-9549-841867365CA4}" type="sibTrans" cxnId="{7F707960-C9AE-41C8-BC76-2C55E13430A3}">
      <dgm:prSet/>
      <dgm:spPr/>
      <dgm:t>
        <a:bodyPr/>
        <a:lstStyle/>
        <a:p>
          <a:endParaRPr lang="ru-RU"/>
        </a:p>
      </dgm:t>
    </dgm:pt>
    <dgm:pt modelId="{0D036796-0C1C-4F3A-9F04-8ECB904CDCA8}" type="pres">
      <dgm:prSet presAssocID="{6E1A1A98-EE17-4BF3-B198-E38F7AEBA8F0}" presName="linear" presStyleCnt="0">
        <dgm:presLayoutVars>
          <dgm:dir/>
          <dgm:animLvl val="lvl"/>
          <dgm:resizeHandles val="exact"/>
        </dgm:presLayoutVars>
      </dgm:prSet>
      <dgm:spPr/>
    </dgm:pt>
    <dgm:pt modelId="{33200E8F-D4B0-4E6B-AF76-63D32EFB10E3}" type="pres">
      <dgm:prSet presAssocID="{30A379E5-FA5A-4AAC-BC50-DB5BA8D92664}" presName="parentLin" presStyleCnt="0"/>
      <dgm:spPr/>
    </dgm:pt>
    <dgm:pt modelId="{CE22D123-4087-48A8-B257-5EDAF6BD396D}" type="pres">
      <dgm:prSet presAssocID="{30A379E5-FA5A-4AAC-BC50-DB5BA8D92664}" presName="parentLeftMargin" presStyleLbl="node1" presStyleIdx="0" presStyleCnt="4"/>
      <dgm:spPr/>
    </dgm:pt>
    <dgm:pt modelId="{A7DF7E76-48B7-4D76-A3C6-342E0A3FDED1}" type="pres">
      <dgm:prSet presAssocID="{30A379E5-FA5A-4AAC-BC50-DB5BA8D92664}" presName="parentText" presStyleLbl="node1" presStyleIdx="0" presStyleCnt="4" custScaleX="120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4E3FF-0269-4621-83F2-A0A82615DE36}" type="pres">
      <dgm:prSet presAssocID="{30A379E5-FA5A-4AAC-BC50-DB5BA8D92664}" presName="negativeSpace" presStyleCnt="0"/>
      <dgm:spPr/>
    </dgm:pt>
    <dgm:pt modelId="{AF4740C1-D70A-4068-B88D-F0E9B355118A}" type="pres">
      <dgm:prSet presAssocID="{30A379E5-FA5A-4AAC-BC50-DB5BA8D92664}" presName="childText" presStyleLbl="conFgAcc1" presStyleIdx="0" presStyleCnt="4">
        <dgm:presLayoutVars>
          <dgm:bulletEnabled val="1"/>
        </dgm:presLayoutVars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</dgm:pt>
    <dgm:pt modelId="{10B00AE0-4005-4FA9-89AA-208990A1494C}" type="pres">
      <dgm:prSet presAssocID="{8A7BD8E2-8A40-4733-8AEF-A139D17D19BB}" presName="spaceBetweenRectangles" presStyleCnt="0"/>
      <dgm:spPr/>
    </dgm:pt>
    <dgm:pt modelId="{684DE675-BD96-4F0D-832B-46312A0D22E4}" type="pres">
      <dgm:prSet presAssocID="{8AA58B23-B2B6-4BA2-9563-CD96EC7B9663}" presName="parentLin" presStyleCnt="0"/>
      <dgm:spPr/>
    </dgm:pt>
    <dgm:pt modelId="{7A5AC806-0891-4B1A-BBD0-3497DCDA49BE}" type="pres">
      <dgm:prSet presAssocID="{8AA58B23-B2B6-4BA2-9563-CD96EC7B9663}" presName="parentLeftMargin" presStyleLbl="node1" presStyleIdx="0" presStyleCnt="4"/>
      <dgm:spPr/>
    </dgm:pt>
    <dgm:pt modelId="{61D8726C-475B-488E-87B7-63CC76BFF97E}" type="pres">
      <dgm:prSet presAssocID="{8AA58B23-B2B6-4BA2-9563-CD96EC7B9663}" presName="parentText" presStyleLbl="node1" presStyleIdx="1" presStyleCnt="4" custScaleX="120882">
        <dgm:presLayoutVars>
          <dgm:chMax val="0"/>
          <dgm:bulletEnabled val="1"/>
        </dgm:presLayoutVars>
      </dgm:prSet>
      <dgm:spPr/>
    </dgm:pt>
    <dgm:pt modelId="{A00F64AE-66A6-4AFE-968F-0CA5D5459128}" type="pres">
      <dgm:prSet presAssocID="{8AA58B23-B2B6-4BA2-9563-CD96EC7B9663}" presName="negativeSpace" presStyleCnt="0"/>
      <dgm:spPr/>
    </dgm:pt>
    <dgm:pt modelId="{CAABAA1B-9A65-4948-ABFA-4732FC09F803}" type="pres">
      <dgm:prSet presAssocID="{8AA58B23-B2B6-4BA2-9563-CD96EC7B9663}" presName="childText" presStyleLbl="conFgAcc1" presStyleIdx="1" presStyleCnt="4">
        <dgm:presLayoutVars>
          <dgm:bulletEnabled val="1"/>
        </dgm:presLayoutVars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B4F38EBC-8240-495B-A6B8-7AAEE1BDA10B}" type="pres">
      <dgm:prSet presAssocID="{B062F873-7D13-4DC4-9732-97DE1A98F072}" presName="spaceBetweenRectangles" presStyleCnt="0"/>
      <dgm:spPr/>
    </dgm:pt>
    <dgm:pt modelId="{45F0340F-8E34-44AC-AF2C-5C9487FD9F20}" type="pres">
      <dgm:prSet presAssocID="{8F9A5E69-DD03-4F31-B2C0-AFCF69C46EE4}" presName="parentLin" presStyleCnt="0"/>
      <dgm:spPr/>
    </dgm:pt>
    <dgm:pt modelId="{9614ED33-7CBE-4981-B942-504C089AEFB4}" type="pres">
      <dgm:prSet presAssocID="{8F9A5E69-DD03-4F31-B2C0-AFCF69C46EE4}" presName="parentLeftMargin" presStyleLbl="node1" presStyleIdx="1" presStyleCnt="4"/>
      <dgm:spPr/>
    </dgm:pt>
    <dgm:pt modelId="{0EAA5B4B-2193-4170-991A-04433DE6C961}" type="pres">
      <dgm:prSet presAssocID="{8F9A5E69-DD03-4F31-B2C0-AFCF69C46EE4}" presName="parentText" presStyleLbl="node1" presStyleIdx="2" presStyleCnt="4" custScaleX="120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9BBB1-908B-4DE0-97EA-143D57689615}" type="pres">
      <dgm:prSet presAssocID="{8F9A5E69-DD03-4F31-B2C0-AFCF69C46EE4}" presName="negativeSpace" presStyleCnt="0"/>
      <dgm:spPr/>
    </dgm:pt>
    <dgm:pt modelId="{634634AA-C1E0-4244-A335-BFE20699EDBE}" type="pres">
      <dgm:prSet presAssocID="{8F9A5E69-DD03-4F31-B2C0-AFCF69C46EE4}" presName="childText" presStyleLbl="conFgAcc1" presStyleIdx="2" presStyleCnt="4">
        <dgm:presLayoutVars>
          <dgm:bulletEnabled val="1"/>
        </dgm:presLayoutVars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</dgm:pt>
    <dgm:pt modelId="{55255DF1-708E-4861-9BAB-4EE5364B3013}" type="pres">
      <dgm:prSet presAssocID="{50D80578-5755-4430-98A3-8EB48B6935EF}" presName="spaceBetweenRectangles" presStyleCnt="0"/>
      <dgm:spPr/>
    </dgm:pt>
    <dgm:pt modelId="{093C6620-4ED0-46F9-A052-5458B980E43C}" type="pres">
      <dgm:prSet presAssocID="{02E596C8-8660-4CD4-A5BC-BAB48F3A1F8D}" presName="parentLin" presStyleCnt="0"/>
      <dgm:spPr/>
    </dgm:pt>
    <dgm:pt modelId="{E0B0AB9B-F362-41E1-9BF6-55E8EDAFA733}" type="pres">
      <dgm:prSet presAssocID="{02E596C8-8660-4CD4-A5BC-BAB48F3A1F8D}" presName="parentLeftMargin" presStyleLbl="node1" presStyleIdx="2" presStyleCnt="4"/>
      <dgm:spPr/>
    </dgm:pt>
    <dgm:pt modelId="{0E03FDA6-F219-4DC2-A026-A28ED9B03FC5}" type="pres">
      <dgm:prSet presAssocID="{02E596C8-8660-4CD4-A5BC-BAB48F3A1F8D}" presName="parentText" presStyleLbl="node1" presStyleIdx="3" presStyleCnt="4" custScaleX="120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6DDA0B-1FD1-423C-8D38-5C249746B7A6}" type="pres">
      <dgm:prSet presAssocID="{02E596C8-8660-4CD4-A5BC-BAB48F3A1F8D}" presName="negativeSpace" presStyleCnt="0"/>
      <dgm:spPr/>
    </dgm:pt>
    <dgm:pt modelId="{65718893-CB15-4FB6-AC68-1999F3ADB582}" type="pres">
      <dgm:prSet presAssocID="{02E596C8-8660-4CD4-A5BC-BAB48F3A1F8D}" presName="childText" presStyleLbl="conFgAcc1" presStyleIdx="3" presStyleCnt="4">
        <dgm:presLayoutVars>
          <dgm:bulletEnabled val="1"/>
        </dgm:presLayoutVars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</dgm:ptLst>
  <dgm:cxnLst>
    <dgm:cxn modelId="{F93CB940-5C3A-43D0-8474-E0FA584D0A52}" type="presOf" srcId="{02E596C8-8660-4CD4-A5BC-BAB48F3A1F8D}" destId="{E0B0AB9B-F362-41E1-9BF6-55E8EDAFA733}" srcOrd="0" destOrd="0" presId="urn:microsoft.com/office/officeart/2005/8/layout/list1"/>
    <dgm:cxn modelId="{4EB95514-3473-4B7C-B52B-27C9023DBA9F}" type="presOf" srcId="{8AA58B23-B2B6-4BA2-9563-CD96EC7B9663}" destId="{61D8726C-475B-488E-87B7-63CC76BFF97E}" srcOrd="1" destOrd="0" presId="urn:microsoft.com/office/officeart/2005/8/layout/list1"/>
    <dgm:cxn modelId="{5F67DD9C-9888-4130-B758-8B5A1A713812}" type="presOf" srcId="{02E596C8-8660-4CD4-A5BC-BAB48F3A1F8D}" destId="{0E03FDA6-F219-4DC2-A026-A28ED9B03FC5}" srcOrd="1" destOrd="0" presId="urn:microsoft.com/office/officeart/2005/8/layout/list1"/>
    <dgm:cxn modelId="{E7002C66-F2FE-4EB0-B72B-C86E3D7E3715}" srcId="{6E1A1A98-EE17-4BF3-B198-E38F7AEBA8F0}" destId="{8AA58B23-B2B6-4BA2-9563-CD96EC7B9663}" srcOrd="1" destOrd="0" parTransId="{01CFEB54-7975-4D8B-9238-75E448777104}" sibTransId="{B062F873-7D13-4DC4-9732-97DE1A98F072}"/>
    <dgm:cxn modelId="{14CB4D4E-470F-49A8-87DD-0F30F0B97450}" type="presOf" srcId="{8F9A5E69-DD03-4F31-B2C0-AFCF69C46EE4}" destId="{9614ED33-7CBE-4981-B942-504C089AEFB4}" srcOrd="0" destOrd="0" presId="urn:microsoft.com/office/officeart/2005/8/layout/list1"/>
    <dgm:cxn modelId="{7F707960-C9AE-41C8-BC76-2C55E13430A3}" srcId="{6E1A1A98-EE17-4BF3-B198-E38F7AEBA8F0}" destId="{02E596C8-8660-4CD4-A5BC-BAB48F3A1F8D}" srcOrd="3" destOrd="0" parTransId="{1A038B1B-5EFD-43A0-975E-D75F7D06C1D8}" sibTransId="{277D5D0D-999E-4185-9549-841867365CA4}"/>
    <dgm:cxn modelId="{58327FDD-9182-4301-AFC1-C91DDD4FBEDF}" type="presOf" srcId="{30A379E5-FA5A-4AAC-BC50-DB5BA8D92664}" destId="{CE22D123-4087-48A8-B257-5EDAF6BD396D}" srcOrd="0" destOrd="0" presId="urn:microsoft.com/office/officeart/2005/8/layout/list1"/>
    <dgm:cxn modelId="{EC0CC617-6FEB-43D4-A6C1-147C886908C0}" srcId="{6E1A1A98-EE17-4BF3-B198-E38F7AEBA8F0}" destId="{30A379E5-FA5A-4AAC-BC50-DB5BA8D92664}" srcOrd="0" destOrd="0" parTransId="{0CB7D01E-B531-48BA-91D4-5C1D4116B4A5}" sibTransId="{8A7BD8E2-8A40-4733-8AEF-A139D17D19BB}"/>
    <dgm:cxn modelId="{BE181198-EB15-4AAB-859C-17B1F58F25F8}" type="presOf" srcId="{8AA58B23-B2B6-4BA2-9563-CD96EC7B9663}" destId="{7A5AC806-0891-4B1A-BBD0-3497DCDA49BE}" srcOrd="0" destOrd="0" presId="urn:microsoft.com/office/officeart/2005/8/layout/list1"/>
    <dgm:cxn modelId="{000E8AA2-F6B7-4158-8842-7BC0C097D875}" type="presOf" srcId="{8F9A5E69-DD03-4F31-B2C0-AFCF69C46EE4}" destId="{0EAA5B4B-2193-4170-991A-04433DE6C961}" srcOrd="1" destOrd="0" presId="urn:microsoft.com/office/officeart/2005/8/layout/list1"/>
    <dgm:cxn modelId="{7CEC64EB-0293-4ABE-A993-BCDA9FC71959}" srcId="{6E1A1A98-EE17-4BF3-B198-E38F7AEBA8F0}" destId="{8F9A5E69-DD03-4F31-B2C0-AFCF69C46EE4}" srcOrd="2" destOrd="0" parTransId="{2286B2AC-2855-490F-9E91-57419F6F525A}" sibTransId="{50D80578-5755-4430-98A3-8EB48B6935EF}"/>
    <dgm:cxn modelId="{B2943F85-F2EE-4F9B-82A3-EAB7CBBF5D3D}" type="presOf" srcId="{6E1A1A98-EE17-4BF3-B198-E38F7AEBA8F0}" destId="{0D036796-0C1C-4F3A-9F04-8ECB904CDCA8}" srcOrd="0" destOrd="0" presId="urn:microsoft.com/office/officeart/2005/8/layout/list1"/>
    <dgm:cxn modelId="{328B5F1C-8979-4188-83ED-92B98A7F512D}" type="presOf" srcId="{30A379E5-FA5A-4AAC-BC50-DB5BA8D92664}" destId="{A7DF7E76-48B7-4D76-A3C6-342E0A3FDED1}" srcOrd="1" destOrd="0" presId="urn:microsoft.com/office/officeart/2005/8/layout/list1"/>
    <dgm:cxn modelId="{34C98E72-6612-423B-A3B4-ED3A755D37AB}" type="presParOf" srcId="{0D036796-0C1C-4F3A-9F04-8ECB904CDCA8}" destId="{33200E8F-D4B0-4E6B-AF76-63D32EFB10E3}" srcOrd="0" destOrd="0" presId="urn:microsoft.com/office/officeart/2005/8/layout/list1"/>
    <dgm:cxn modelId="{0110693F-BE27-4986-AFFC-9D80BB22A2C5}" type="presParOf" srcId="{33200E8F-D4B0-4E6B-AF76-63D32EFB10E3}" destId="{CE22D123-4087-48A8-B257-5EDAF6BD396D}" srcOrd="0" destOrd="0" presId="urn:microsoft.com/office/officeart/2005/8/layout/list1"/>
    <dgm:cxn modelId="{53960815-ED30-4213-894F-50FEF027B5AA}" type="presParOf" srcId="{33200E8F-D4B0-4E6B-AF76-63D32EFB10E3}" destId="{A7DF7E76-48B7-4D76-A3C6-342E0A3FDED1}" srcOrd="1" destOrd="0" presId="urn:microsoft.com/office/officeart/2005/8/layout/list1"/>
    <dgm:cxn modelId="{0D406A62-279C-4760-8DD0-B67D9FA0048F}" type="presParOf" srcId="{0D036796-0C1C-4F3A-9F04-8ECB904CDCA8}" destId="{CC44E3FF-0269-4621-83F2-A0A82615DE36}" srcOrd="1" destOrd="0" presId="urn:microsoft.com/office/officeart/2005/8/layout/list1"/>
    <dgm:cxn modelId="{68FC57EE-4D69-4C14-92A8-C9F11A6F9243}" type="presParOf" srcId="{0D036796-0C1C-4F3A-9F04-8ECB904CDCA8}" destId="{AF4740C1-D70A-4068-B88D-F0E9B355118A}" srcOrd="2" destOrd="0" presId="urn:microsoft.com/office/officeart/2005/8/layout/list1"/>
    <dgm:cxn modelId="{DC368405-D130-44D0-9248-DC86DACA2C35}" type="presParOf" srcId="{0D036796-0C1C-4F3A-9F04-8ECB904CDCA8}" destId="{10B00AE0-4005-4FA9-89AA-208990A1494C}" srcOrd="3" destOrd="0" presId="urn:microsoft.com/office/officeart/2005/8/layout/list1"/>
    <dgm:cxn modelId="{DE423F4F-2A97-474A-AF95-5220D4D0E411}" type="presParOf" srcId="{0D036796-0C1C-4F3A-9F04-8ECB904CDCA8}" destId="{684DE675-BD96-4F0D-832B-46312A0D22E4}" srcOrd="4" destOrd="0" presId="urn:microsoft.com/office/officeart/2005/8/layout/list1"/>
    <dgm:cxn modelId="{EC09F1CD-E9A7-454D-9143-676C708BFBE5}" type="presParOf" srcId="{684DE675-BD96-4F0D-832B-46312A0D22E4}" destId="{7A5AC806-0891-4B1A-BBD0-3497DCDA49BE}" srcOrd="0" destOrd="0" presId="urn:microsoft.com/office/officeart/2005/8/layout/list1"/>
    <dgm:cxn modelId="{8FDC83BC-917B-41AA-88E2-346A58F43D8B}" type="presParOf" srcId="{684DE675-BD96-4F0D-832B-46312A0D22E4}" destId="{61D8726C-475B-488E-87B7-63CC76BFF97E}" srcOrd="1" destOrd="0" presId="urn:microsoft.com/office/officeart/2005/8/layout/list1"/>
    <dgm:cxn modelId="{8249713E-1474-44D9-A899-D8A9E756BB4A}" type="presParOf" srcId="{0D036796-0C1C-4F3A-9F04-8ECB904CDCA8}" destId="{A00F64AE-66A6-4AFE-968F-0CA5D5459128}" srcOrd="5" destOrd="0" presId="urn:microsoft.com/office/officeart/2005/8/layout/list1"/>
    <dgm:cxn modelId="{258FDA8C-D8AF-4F52-947B-25D33CF35D7E}" type="presParOf" srcId="{0D036796-0C1C-4F3A-9F04-8ECB904CDCA8}" destId="{CAABAA1B-9A65-4948-ABFA-4732FC09F803}" srcOrd="6" destOrd="0" presId="urn:microsoft.com/office/officeart/2005/8/layout/list1"/>
    <dgm:cxn modelId="{08E408B5-9436-409C-9F0D-78DA1266CC20}" type="presParOf" srcId="{0D036796-0C1C-4F3A-9F04-8ECB904CDCA8}" destId="{B4F38EBC-8240-495B-A6B8-7AAEE1BDA10B}" srcOrd="7" destOrd="0" presId="urn:microsoft.com/office/officeart/2005/8/layout/list1"/>
    <dgm:cxn modelId="{7075EF6F-B632-4422-ADE9-5A2D858A2FF5}" type="presParOf" srcId="{0D036796-0C1C-4F3A-9F04-8ECB904CDCA8}" destId="{45F0340F-8E34-44AC-AF2C-5C9487FD9F20}" srcOrd="8" destOrd="0" presId="urn:microsoft.com/office/officeart/2005/8/layout/list1"/>
    <dgm:cxn modelId="{4111606E-E129-4721-A2BA-43556904D714}" type="presParOf" srcId="{45F0340F-8E34-44AC-AF2C-5C9487FD9F20}" destId="{9614ED33-7CBE-4981-B942-504C089AEFB4}" srcOrd="0" destOrd="0" presId="urn:microsoft.com/office/officeart/2005/8/layout/list1"/>
    <dgm:cxn modelId="{ED12C922-38BF-4A3E-B07F-5627B4E255D8}" type="presParOf" srcId="{45F0340F-8E34-44AC-AF2C-5C9487FD9F20}" destId="{0EAA5B4B-2193-4170-991A-04433DE6C961}" srcOrd="1" destOrd="0" presId="urn:microsoft.com/office/officeart/2005/8/layout/list1"/>
    <dgm:cxn modelId="{56326905-CB00-47E0-B284-A39A7F711721}" type="presParOf" srcId="{0D036796-0C1C-4F3A-9F04-8ECB904CDCA8}" destId="{B789BBB1-908B-4DE0-97EA-143D57689615}" srcOrd="9" destOrd="0" presId="urn:microsoft.com/office/officeart/2005/8/layout/list1"/>
    <dgm:cxn modelId="{CE3E5766-841D-4928-9C31-C5812784E2F9}" type="presParOf" srcId="{0D036796-0C1C-4F3A-9F04-8ECB904CDCA8}" destId="{634634AA-C1E0-4244-A335-BFE20699EDBE}" srcOrd="10" destOrd="0" presId="urn:microsoft.com/office/officeart/2005/8/layout/list1"/>
    <dgm:cxn modelId="{2CE1F1BC-A647-49C0-8AC4-6D2B16D418B2}" type="presParOf" srcId="{0D036796-0C1C-4F3A-9F04-8ECB904CDCA8}" destId="{55255DF1-708E-4861-9BAB-4EE5364B3013}" srcOrd="11" destOrd="0" presId="urn:microsoft.com/office/officeart/2005/8/layout/list1"/>
    <dgm:cxn modelId="{EA341390-9C11-46B1-9AA2-1F254CD221C9}" type="presParOf" srcId="{0D036796-0C1C-4F3A-9F04-8ECB904CDCA8}" destId="{093C6620-4ED0-46F9-A052-5458B980E43C}" srcOrd="12" destOrd="0" presId="urn:microsoft.com/office/officeart/2005/8/layout/list1"/>
    <dgm:cxn modelId="{FDD038BF-013E-458D-850D-A032600197D9}" type="presParOf" srcId="{093C6620-4ED0-46F9-A052-5458B980E43C}" destId="{E0B0AB9B-F362-41E1-9BF6-55E8EDAFA733}" srcOrd="0" destOrd="0" presId="urn:microsoft.com/office/officeart/2005/8/layout/list1"/>
    <dgm:cxn modelId="{F4A98037-C94D-468B-8809-88E82BFBFB22}" type="presParOf" srcId="{093C6620-4ED0-46F9-A052-5458B980E43C}" destId="{0E03FDA6-F219-4DC2-A026-A28ED9B03FC5}" srcOrd="1" destOrd="0" presId="urn:microsoft.com/office/officeart/2005/8/layout/list1"/>
    <dgm:cxn modelId="{6A27A54D-3633-4350-9468-F253D73570C3}" type="presParOf" srcId="{0D036796-0C1C-4F3A-9F04-8ECB904CDCA8}" destId="{E46DDA0B-1FD1-423C-8D38-5C249746B7A6}" srcOrd="13" destOrd="0" presId="urn:microsoft.com/office/officeart/2005/8/layout/list1"/>
    <dgm:cxn modelId="{04E2B668-0527-4279-90CC-FFB905DEA76E}" type="presParOf" srcId="{0D036796-0C1C-4F3A-9F04-8ECB904CDCA8}" destId="{65718893-CB15-4FB6-AC68-1999F3ADB58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4740C1-D70A-4068-B88D-F0E9B355118A}">
      <dsp:nvSpPr>
        <dsp:cNvPr id="0" name=""/>
        <dsp:cNvSpPr/>
      </dsp:nvSpPr>
      <dsp:spPr>
        <a:xfrm>
          <a:off x="0" y="454499"/>
          <a:ext cx="8610599" cy="630000"/>
        </a:xfrm>
        <a:prstGeom prst="rect">
          <a:avLst/>
        </a:prstGeom>
        <a:gradFill rotWithShape="1">
          <a:gsLst>
            <a:gs pos="0">
              <a:schemeClr val="accent3">
                <a:tint val="98000"/>
                <a:lumMod val="114000"/>
              </a:schemeClr>
            </a:gs>
            <a:gs pos="100000">
              <a:schemeClr val="accent3"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</dsp:sp>
    <dsp:sp modelId="{A7DF7E76-48B7-4D76-A3C6-342E0A3FDED1}">
      <dsp:nvSpPr>
        <dsp:cNvPr id="0" name=""/>
        <dsp:cNvSpPr/>
      </dsp:nvSpPr>
      <dsp:spPr>
        <a:xfrm>
          <a:off x="430529" y="85499"/>
          <a:ext cx="7286064" cy="7380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822" tIns="0" rIns="22782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Зарегистрировались на платформе – 65 человек</a:t>
          </a:r>
          <a:endParaRPr lang="ru-RU" sz="1800" b="1" kern="1200" dirty="0"/>
        </a:p>
      </dsp:txBody>
      <dsp:txXfrm>
        <a:off x="466555" y="121525"/>
        <a:ext cx="7214012" cy="665948"/>
      </dsp:txXfrm>
    </dsp:sp>
    <dsp:sp modelId="{CAABAA1B-9A65-4948-ABFA-4732FC09F803}">
      <dsp:nvSpPr>
        <dsp:cNvPr id="0" name=""/>
        <dsp:cNvSpPr/>
      </dsp:nvSpPr>
      <dsp:spPr>
        <a:xfrm>
          <a:off x="0" y="1588499"/>
          <a:ext cx="8610599" cy="630000"/>
        </a:xfrm>
        <a:prstGeom prst="rect">
          <a:avLst/>
        </a:prstGeom>
        <a:gradFill rotWithShape="1">
          <a:gsLst>
            <a:gs pos="0">
              <a:schemeClr val="accent1">
                <a:tint val="98000"/>
                <a:lumMod val="114000"/>
              </a:schemeClr>
            </a:gs>
            <a:gs pos="100000">
              <a:schemeClr val="accent1"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61D8726C-475B-488E-87B7-63CC76BFF97E}">
      <dsp:nvSpPr>
        <dsp:cNvPr id="0" name=""/>
        <dsp:cNvSpPr/>
      </dsp:nvSpPr>
      <dsp:spPr>
        <a:xfrm>
          <a:off x="430529" y="1219499"/>
          <a:ext cx="7286064" cy="738000"/>
        </a:xfrm>
        <a:prstGeom prst="roundRect">
          <a:avLst/>
        </a:prstGeom>
        <a:gradFill rotWithShape="0">
          <a:gsLst>
            <a:gs pos="0">
              <a:schemeClr val="accent3">
                <a:hueOff val="3749681"/>
                <a:satOff val="730"/>
                <a:lumOff val="3922"/>
                <a:alphaOff val="0"/>
                <a:tint val="64000"/>
                <a:lumMod val="118000"/>
              </a:schemeClr>
            </a:gs>
            <a:gs pos="100000">
              <a:schemeClr val="accent3">
                <a:hueOff val="3749681"/>
                <a:satOff val="730"/>
                <a:lumOff val="3922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822" tIns="0" rIns="22782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Прошли все этапы тестирования – 63 человека</a:t>
          </a:r>
          <a:endParaRPr lang="ru-RU" sz="1800" b="1" kern="1200" dirty="0"/>
        </a:p>
      </dsp:txBody>
      <dsp:txXfrm>
        <a:off x="466555" y="1255525"/>
        <a:ext cx="7214012" cy="665948"/>
      </dsp:txXfrm>
    </dsp:sp>
    <dsp:sp modelId="{634634AA-C1E0-4244-A335-BFE20699EDBE}">
      <dsp:nvSpPr>
        <dsp:cNvPr id="0" name=""/>
        <dsp:cNvSpPr/>
      </dsp:nvSpPr>
      <dsp:spPr>
        <a:xfrm>
          <a:off x="0" y="2722499"/>
          <a:ext cx="8610599" cy="630000"/>
        </a:xfrm>
        <a:prstGeom prst="rect">
          <a:avLst/>
        </a:prstGeom>
        <a:gradFill rotWithShape="1">
          <a:gsLst>
            <a:gs pos="0">
              <a:schemeClr val="accent6">
                <a:tint val="98000"/>
                <a:lumMod val="114000"/>
              </a:schemeClr>
            </a:gs>
            <a:gs pos="100000">
              <a:schemeClr val="accent6"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0EAA5B4B-2193-4170-991A-04433DE6C961}">
      <dsp:nvSpPr>
        <dsp:cNvPr id="0" name=""/>
        <dsp:cNvSpPr/>
      </dsp:nvSpPr>
      <dsp:spPr>
        <a:xfrm>
          <a:off x="430529" y="2353499"/>
          <a:ext cx="7286064" cy="738000"/>
        </a:xfrm>
        <a:prstGeom prst="roundRect">
          <a:avLst/>
        </a:prstGeom>
        <a:gradFill rotWithShape="0">
          <a:gsLst>
            <a:gs pos="0">
              <a:schemeClr val="accent3">
                <a:hueOff val="7499362"/>
                <a:satOff val="1459"/>
                <a:lumOff val="7843"/>
                <a:alphaOff val="0"/>
                <a:tint val="64000"/>
                <a:lumMod val="118000"/>
              </a:schemeClr>
            </a:gs>
            <a:gs pos="100000">
              <a:schemeClr val="accent3">
                <a:hueOff val="7499362"/>
                <a:satOff val="1459"/>
                <a:lumOff val="7843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822" tIns="0" rIns="22782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Профессиональные пробы по компетенциям посетили – 8 человек</a:t>
          </a:r>
          <a:endParaRPr lang="ru-RU" sz="1800" b="1" kern="1200" dirty="0"/>
        </a:p>
      </dsp:txBody>
      <dsp:txXfrm>
        <a:off x="466555" y="2389525"/>
        <a:ext cx="7214012" cy="665948"/>
      </dsp:txXfrm>
    </dsp:sp>
    <dsp:sp modelId="{65718893-CB15-4FB6-AC68-1999F3ADB582}">
      <dsp:nvSpPr>
        <dsp:cNvPr id="0" name=""/>
        <dsp:cNvSpPr/>
      </dsp:nvSpPr>
      <dsp:spPr>
        <a:xfrm>
          <a:off x="0" y="3856499"/>
          <a:ext cx="8610599" cy="630000"/>
        </a:xfrm>
        <a:prstGeom prst="rect">
          <a:avLst/>
        </a:prstGeom>
        <a:gradFill rotWithShape="1">
          <a:gsLst>
            <a:gs pos="0">
              <a:schemeClr val="accent4">
                <a:tint val="98000"/>
                <a:lumMod val="114000"/>
              </a:schemeClr>
            </a:gs>
            <a:gs pos="100000">
              <a:schemeClr val="accent4"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0E03FDA6-F219-4DC2-A026-A28ED9B03FC5}">
      <dsp:nvSpPr>
        <dsp:cNvPr id="0" name=""/>
        <dsp:cNvSpPr/>
      </dsp:nvSpPr>
      <dsp:spPr>
        <a:xfrm>
          <a:off x="430529" y="3487499"/>
          <a:ext cx="7286064" cy="738000"/>
        </a:xfrm>
        <a:prstGeom prst="roundRect">
          <a:avLst/>
        </a:prstGeom>
        <a:gradFill rotWithShape="0">
          <a:gsLst>
            <a:gs pos="0">
              <a:schemeClr val="accent3">
                <a:hueOff val="11249043"/>
                <a:satOff val="2189"/>
                <a:lumOff val="11765"/>
                <a:alphaOff val="0"/>
                <a:tint val="64000"/>
                <a:lumMod val="118000"/>
              </a:schemeClr>
            </a:gs>
            <a:gs pos="100000">
              <a:schemeClr val="accent3">
                <a:hueOff val="11249043"/>
                <a:satOff val="2189"/>
                <a:lumOff val="11765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822" tIns="0" rIns="22782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 проведении профориентационных мероприятий в рамках образовательной программы «Одна школа - Одна страна»  приняли участие 153 человека</a:t>
          </a:r>
          <a:endParaRPr lang="ru-RU" sz="1800" b="1" kern="1200" dirty="0"/>
        </a:p>
      </dsp:txBody>
      <dsp:txXfrm>
        <a:off x="466555" y="3523525"/>
        <a:ext cx="7214012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3"/>
            <a:ext cx="5917679" cy="255498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76937" y="1828799"/>
            <a:ext cx="990599" cy="228659"/>
          </a:xfrm>
        </p:spPr>
        <p:txBody>
          <a:bodyPr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10" y="3264407"/>
            <a:ext cx="3859795" cy="22865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9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5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900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8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279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2" name="TextBox 11"/>
          <p:cNvSpPr txBox="1"/>
          <p:nvPr/>
        </p:nvSpPr>
        <p:spPr bwMode="gray">
          <a:xfrm>
            <a:off x="7033422" y="2898648"/>
            <a:ext cx="660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”</a:t>
            </a:r>
          </a:p>
        </p:txBody>
      </p:sp>
      <p:sp>
        <p:nvSpPr>
          <p:cNvPr id="11" name="TextBox 10"/>
          <p:cNvSpPr txBox="1"/>
          <p:nvPr/>
        </p:nvSpPr>
        <p:spPr bwMode="gray">
          <a:xfrm>
            <a:off x="651683" y="589767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58" y="903421"/>
            <a:ext cx="6160385" cy="2895658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5"/>
            <a:ext cx="6422005" cy="1024065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39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36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87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2305"/>
            <a:ext cx="6423592" cy="71466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2313433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5"/>
            <a:ext cx="2313432" cy="287771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2" y="2489200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2" y="3147165"/>
            <a:ext cx="2326749" cy="286987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1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1" y="3147164"/>
            <a:ext cx="2313740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94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461" y="4180095"/>
            <a:ext cx="229904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2743" y="2486221"/>
            <a:ext cx="2021456" cy="145032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1"/>
          </p:nvPr>
        </p:nvSpPr>
        <p:spPr>
          <a:xfrm>
            <a:off x="881461" y="4837558"/>
            <a:ext cx="2298410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4318" y="4179596"/>
            <a:ext cx="231779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509453"/>
            <a:ext cx="2025182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37558"/>
            <a:ext cx="2330903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1" y="4179595"/>
            <a:ext cx="229949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509453"/>
            <a:ext cx="2018839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1" y="4837558"/>
            <a:ext cx="229949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57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19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077347" cy="457199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65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 bwMode="gray"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257588"/>
            <a:ext cx="3101765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7"/>
            <a:ext cx="3054653" cy="302034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7738039" y="7605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81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353060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306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2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94298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39" y="3253588"/>
            <a:ext cx="3636981" cy="276621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6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222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66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89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1182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89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211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0000"/>
            <a:ext cx="3001938" cy="161619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1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91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8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3202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6343201" cy="353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39638" y="6365499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  <a:latin typeface="+mn-lt"/>
              </a:defRPr>
            </a:lvl1pPr>
          </a:lstStyle>
          <a:p>
            <a:fld id="{BE1ABA7D-4F43-4566-A2F8-655D9059906C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8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A87987B6-C77E-4548-8538-29341DCC6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8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4412" y="1830738"/>
            <a:ext cx="7178102" cy="255498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опыта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"Билет в будущее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1127" y="5005980"/>
            <a:ext cx="5917679" cy="8614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Педагог-психолог мбоу сош №1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Кондакова вера Леонидовна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05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057" y="3429000"/>
            <a:ext cx="4038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err="1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Арзиани</a:t>
            </a:r>
            <a:r>
              <a:rPr lang="ru-RU" b="1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Лиана </a:t>
            </a:r>
            <a:r>
              <a:rPr lang="ru-RU" b="1" dirty="0" err="1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Зурабовна</a:t>
            </a:r>
            <a:r>
              <a:rPr lang="ru-RU" b="1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(выпуск 2020 года)</a:t>
            </a: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НГГТИ (Невинномысский государственный гуманитарно-технический институт), </a:t>
            </a:r>
          </a:p>
          <a:p>
            <a:pPr marL="285750" lvl="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факультет: педагогическое образование, физическая культура в образовательных организациях.</a:t>
            </a:r>
            <a:endParaRPr lang="ru-RU" sz="1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548" y="0"/>
            <a:ext cx="514445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6" t="6031" r="42625" b="35874"/>
          <a:stretch/>
        </p:blipFill>
        <p:spPr>
          <a:xfrm>
            <a:off x="840310" y="171180"/>
            <a:ext cx="2503986" cy="3106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7745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548" y="0"/>
            <a:ext cx="5144452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0371" y="3114135"/>
            <a:ext cx="4321629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Пичугина Алёна Сергеевна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(выпуск 2020 года)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СГПИ (Ставропольский государственный педагогический институт),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факультет: психология и дефектология, педагогическое образование с двумя профилями подготовки «дошкольное образование» и «начальное образование».</a:t>
            </a:r>
            <a:endParaRPr lang="ru-RU" sz="1400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7" t="5302" r="34226" b="37979"/>
          <a:stretch/>
        </p:blipFill>
        <p:spPr>
          <a:xfrm>
            <a:off x="1132114" y="261883"/>
            <a:ext cx="2383971" cy="285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37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3"/>
          <a:stretch/>
        </p:blipFill>
        <p:spPr>
          <a:xfrm>
            <a:off x="239486" y="849085"/>
            <a:ext cx="5366657" cy="55408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046"/>
          <a:stretch/>
        </p:blipFill>
        <p:spPr>
          <a:xfrm>
            <a:off x="5081003" y="0"/>
            <a:ext cx="2574280" cy="3635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54"/>
          <a:stretch/>
        </p:blipFill>
        <p:spPr>
          <a:xfrm>
            <a:off x="6368143" y="3324278"/>
            <a:ext cx="2452576" cy="332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5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811" y="720270"/>
            <a:ext cx="7058360" cy="1043215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ПРОФЕССИИ – ШАГ К САМОРЕАЛИЗАЦИИ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" y="2249882"/>
            <a:ext cx="8022771" cy="44876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75445" y="5814190"/>
            <a:ext cx="76632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БИЛЕТ В БУДУЩЕЕ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6263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bright="-20000" contrast="40000"/>
          </a:blip>
          <a:srcRect l="-434" t="1289" r="1342" b="1840"/>
          <a:stretch/>
        </p:blipFill>
        <p:spPr>
          <a:xfrm>
            <a:off x="289728" y="401480"/>
            <a:ext cx="8574984" cy="564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06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446315" y="533567"/>
            <a:ext cx="8196123" cy="538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21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159775" y="478971"/>
            <a:ext cx="8770700" cy="58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2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lum bright="-20000" contrast="40000"/>
          </a:blip>
          <a:srcRect l="286" r="1"/>
          <a:stretch/>
        </p:blipFill>
        <p:spPr>
          <a:xfrm>
            <a:off x="272143" y="589036"/>
            <a:ext cx="8556171" cy="573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91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554" y="829128"/>
            <a:ext cx="6677360" cy="977901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ШКОЛЫ – 2019/2020 УЧЕБНЫЙ ГОД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56141407"/>
              </p:ext>
            </p:extLst>
          </p:nvPr>
        </p:nvGraphicFramePr>
        <p:xfrm>
          <a:off x="206829" y="2122714"/>
          <a:ext cx="8610599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1915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554" y="829128"/>
            <a:ext cx="6677360" cy="977901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КЛАССНЫЙ ЧАС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«УРОК ПРОФЕССИОНАЛИЗМА»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689303"/>
              </p:ext>
            </p:extLst>
          </p:nvPr>
        </p:nvGraphicFramePr>
        <p:xfrm>
          <a:off x="402773" y="2231574"/>
          <a:ext cx="8436427" cy="2442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3383"/>
                <a:gridCol w="2347815"/>
                <a:gridCol w="3455229"/>
              </a:tblGrid>
              <a:tr h="495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Привлеченные классы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Количество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участвующих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Форматы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мероприятий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</a:tr>
              <a:tr h="18556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6 – 11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6е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50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7е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25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8е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24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9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28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10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13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11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классы –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«Квест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на профориентационном событии»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62" y="4735284"/>
            <a:ext cx="3450772" cy="189411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3"/>
          <a:stretch/>
        </p:blipFill>
        <p:spPr>
          <a:xfrm>
            <a:off x="4789715" y="4735284"/>
            <a:ext cx="4027714" cy="189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6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380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53</TotalTime>
  <Words>170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Ион (конференц-зал)</vt:lpstr>
      <vt:lpstr>Из опыта реализации проекта  "Билет в будущее"</vt:lpstr>
      <vt:lpstr>ВЫБОР ПРОФЕССИИ – ШАГ К САМОРЕАЛИЗАЦИИ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УЧАСТИЕ ШКОЛЫ – 2019/2020 УЧЕБНЫЙ ГОД</vt:lpstr>
      <vt:lpstr>КЛАССНЫЙ ЧАС «УРОК ПРОФЕССИОНАЛИЗМА»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реализации проекта  "Билет в будущее"</dc:title>
  <dc:creator>Пользователь</dc:creator>
  <cp:lastModifiedBy>Пользователь</cp:lastModifiedBy>
  <cp:revision>6</cp:revision>
  <dcterms:created xsi:type="dcterms:W3CDTF">2020-11-05T10:12:49Z</dcterms:created>
  <dcterms:modified xsi:type="dcterms:W3CDTF">2020-11-05T11:06:36Z</dcterms:modified>
</cp:coreProperties>
</file>