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66" r:id="rId5"/>
    <p:sldId id="278" r:id="rId6"/>
    <p:sldId id="271" r:id="rId7"/>
    <p:sldId id="258" r:id="rId8"/>
    <p:sldId id="259" r:id="rId9"/>
    <p:sldId id="260" r:id="rId10"/>
    <p:sldId id="261" r:id="rId11"/>
    <p:sldId id="269" r:id="rId12"/>
    <p:sldId id="262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Нефтекумский городской округ</c:v>
                </c:pt>
                <c:pt idx="1">
                  <c:v>Ставропольский край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3.84</c:v>
                </c:pt>
                <c:pt idx="1">
                  <c:v>4.05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Нефтекумский городской округ</c:v>
                </c:pt>
                <c:pt idx="1">
                  <c:v>Ставропольский край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4.0599999999999996</c:v>
                </c:pt>
                <c:pt idx="1">
                  <c:v>4.1099999999999994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Нефтекумский городской округ</c:v>
                </c:pt>
                <c:pt idx="1">
                  <c:v>Ставропольский край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4.08</c:v>
                </c:pt>
                <c:pt idx="1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587648"/>
        <c:axId val="106589184"/>
        <c:axId val="0"/>
      </c:bar3DChart>
      <c:catAx>
        <c:axId val="10658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6589184"/>
        <c:crosses val="autoZero"/>
        <c:auto val="1"/>
        <c:lblAlgn val="ctr"/>
        <c:lblOffset val="100"/>
        <c:noMultiLvlLbl val="0"/>
      </c:catAx>
      <c:valAx>
        <c:axId val="10658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587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470471681335771"/>
          <c:y val="0.37982540946986992"/>
          <c:w val="0.11109037231406949"/>
          <c:h val="0.24034918106026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24827452124039"/>
          <c:y val="0.18801930017761714"/>
          <c:w val="0.85964518324098371"/>
          <c:h val="0.465093441883193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Нефтекумский городской округ</c:v>
                </c:pt>
              </c:strCache>
            </c:strRef>
          </c:tx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4.08</c:v>
                </c:pt>
                <c:pt idx="1">
                  <c:v>3.83</c:v>
                </c:pt>
                <c:pt idx="2">
                  <c:v>3.48</c:v>
                </c:pt>
                <c:pt idx="3">
                  <c:v>4.13</c:v>
                </c:pt>
                <c:pt idx="4">
                  <c:v>3.61</c:v>
                </c:pt>
                <c:pt idx="5">
                  <c:v>3.63</c:v>
                </c:pt>
                <c:pt idx="6">
                  <c:v>3.47</c:v>
                </c:pt>
                <c:pt idx="7">
                  <c:v>3.89</c:v>
                </c:pt>
                <c:pt idx="8">
                  <c:v>3.56</c:v>
                </c:pt>
                <c:pt idx="9">
                  <c:v>4.1100000000000003</c:v>
                </c:pt>
                <c:pt idx="10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Ставропольский край</c:v>
                </c:pt>
              </c:strCache>
            </c:strRef>
          </c:tx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4.0999999999999996</c:v>
                </c:pt>
                <c:pt idx="1">
                  <c:v>3.7</c:v>
                </c:pt>
                <c:pt idx="2">
                  <c:v>3.79</c:v>
                </c:pt>
                <c:pt idx="3">
                  <c:v>4.25</c:v>
                </c:pt>
                <c:pt idx="4">
                  <c:v>3.69</c:v>
                </c:pt>
                <c:pt idx="5">
                  <c:v>3.69</c:v>
                </c:pt>
                <c:pt idx="6">
                  <c:v>3.81</c:v>
                </c:pt>
                <c:pt idx="7">
                  <c:v>3.87</c:v>
                </c:pt>
                <c:pt idx="8">
                  <c:v>3.69</c:v>
                </c:pt>
                <c:pt idx="9">
                  <c:v>4.0999999999999996</c:v>
                </c:pt>
                <c:pt idx="10">
                  <c:v>4.2699999999999996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Лист1!$D$2:$D$12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738048"/>
        <c:axId val="132752128"/>
      </c:lineChart>
      <c:catAx>
        <c:axId val="13273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752128"/>
        <c:crosses val="autoZero"/>
        <c:auto val="1"/>
        <c:lblAlgn val="ctr"/>
        <c:lblOffset val="100"/>
        <c:noMultiLvlLbl val="0"/>
      </c:catAx>
      <c:valAx>
        <c:axId val="13275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73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814037134247107"/>
          <c:y val="1.9916135205158576E-2"/>
          <c:w val="0.56260036939826963"/>
          <c:h val="0.11224508617301211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Нефтекумский городской округ</c:v>
                </c:pt>
                <c:pt idx="1">
                  <c:v>Ставропольский край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3.44</c:v>
                </c:pt>
                <c:pt idx="1">
                  <c:v>3.3699999999999997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Нефтекумский городской округ</c:v>
                </c:pt>
                <c:pt idx="1">
                  <c:v>Ставропольский край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3.54</c:v>
                </c:pt>
                <c:pt idx="1">
                  <c:v>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Нефтекумский городской округ</c:v>
                </c:pt>
                <c:pt idx="1">
                  <c:v>Ставропольский край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3.8299999999999996</c:v>
                </c:pt>
                <c:pt idx="1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493504"/>
        <c:axId val="115507584"/>
        <c:axId val="0"/>
      </c:bar3DChart>
      <c:catAx>
        <c:axId val="11549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15507584"/>
        <c:crosses val="autoZero"/>
        <c:auto val="1"/>
        <c:lblAlgn val="ctr"/>
        <c:lblOffset val="100"/>
        <c:noMultiLvlLbl val="0"/>
      </c:catAx>
      <c:valAx>
        <c:axId val="11550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493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МБОУ СОШ № 1</c:v>
                </c:pt>
                <c:pt idx="1">
                  <c:v>МБОУ СОШ № 3</c:v>
                </c:pt>
                <c:pt idx="2">
                  <c:v>МКОУ СОШ № 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3.88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МБОУ СОШ № 1</c:v>
                </c:pt>
                <c:pt idx="1">
                  <c:v>МБОУ СОШ № 3</c:v>
                </c:pt>
                <c:pt idx="2">
                  <c:v>МКОУ СОШ № 13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3.71</c:v>
                </c:pt>
                <c:pt idx="2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586496"/>
        <c:axId val="132592384"/>
        <c:axId val="0"/>
      </c:bar3DChart>
      <c:catAx>
        <c:axId val="13258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592384"/>
        <c:crosses val="autoZero"/>
        <c:auto val="1"/>
        <c:lblAlgn val="ctr"/>
        <c:lblOffset val="100"/>
        <c:noMultiLvlLbl val="0"/>
      </c:catAx>
      <c:valAx>
        <c:axId val="13259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58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80756539052157"/>
          <c:y val="0.41079086110655572"/>
          <c:w val="0.28733192613809061"/>
          <c:h val="0.162347568691525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8</c:v>
                </c:pt>
                <c:pt idx="4">
                  <c:v>МКОУ СОШ № 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3.67</c:v>
                </c:pt>
                <c:pt idx="1">
                  <c:v>3</c:v>
                </c:pt>
                <c:pt idx="2">
                  <c:v>4.33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8</c:v>
                </c:pt>
                <c:pt idx="4">
                  <c:v>МКОУ СОШ № 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3.4299999999999997</c:v>
                </c:pt>
                <c:pt idx="2">
                  <c:v>4.5</c:v>
                </c:pt>
                <c:pt idx="3">
                  <c:v>3.25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8</c:v>
                </c:pt>
                <c:pt idx="4">
                  <c:v>МКОУ СОШ № 9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663552"/>
        <c:axId val="132665344"/>
        <c:axId val="0"/>
      </c:bar3DChart>
      <c:catAx>
        <c:axId val="13266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665344"/>
        <c:crosses val="autoZero"/>
        <c:auto val="1"/>
        <c:lblAlgn val="ctr"/>
        <c:lblOffset val="100"/>
        <c:noMultiLvlLbl val="0"/>
      </c:catAx>
      <c:valAx>
        <c:axId val="13266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663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0775736366288"/>
          <c:y val="0.18471999129190284"/>
          <c:w val="0.88050415573053364"/>
          <c:h val="0.397173141755195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6</c:v>
                </c:pt>
                <c:pt idx="4">
                  <c:v>МКОУ СОШ № 9</c:v>
                </c:pt>
                <c:pt idx="5">
                  <c:v>МКОУ СОШ № 10</c:v>
                </c:pt>
                <c:pt idx="6">
                  <c:v>МКОУ СОШ № 12</c:v>
                </c:pt>
                <c:pt idx="7">
                  <c:v>МКОУ СОШ № 13</c:v>
                </c:pt>
                <c:pt idx="8">
                  <c:v>МКОУ СОШ № 15</c:v>
                </c:pt>
                <c:pt idx="9">
                  <c:v>МКОУ СОШ № 16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4.3599999999999994</c:v>
                </c:pt>
                <c:pt idx="1">
                  <c:v>4.4300000000000006</c:v>
                </c:pt>
                <c:pt idx="2">
                  <c:v>4.75</c:v>
                </c:pt>
                <c:pt idx="3">
                  <c:v>3.5</c:v>
                </c:pt>
                <c:pt idx="4">
                  <c:v>3.5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4.83</c:v>
                </c:pt>
                <c:pt idx="9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6</c:v>
                </c:pt>
                <c:pt idx="4">
                  <c:v>МКОУ СОШ № 9</c:v>
                </c:pt>
                <c:pt idx="5">
                  <c:v>МКОУ СОШ № 10</c:v>
                </c:pt>
                <c:pt idx="6">
                  <c:v>МКОУ СОШ № 12</c:v>
                </c:pt>
                <c:pt idx="7">
                  <c:v>МКОУ СОШ № 13</c:v>
                </c:pt>
                <c:pt idx="8">
                  <c:v>МКОУ СОШ № 15</c:v>
                </c:pt>
                <c:pt idx="9">
                  <c:v>МКОУ СОШ № 16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3.8299999999999996</c:v>
                </c:pt>
                <c:pt idx="1">
                  <c:v>4.33</c:v>
                </c:pt>
                <c:pt idx="2">
                  <c:v>4.2</c:v>
                </c:pt>
                <c:pt idx="3">
                  <c:v>4.17</c:v>
                </c:pt>
                <c:pt idx="4">
                  <c:v>3</c:v>
                </c:pt>
                <c:pt idx="5">
                  <c:v>4</c:v>
                </c:pt>
                <c:pt idx="6">
                  <c:v>4.25</c:v>
                </c:pt>
                <c:pt idx="7">
                  <c:v>3.71</c:v>
                </c:pt>
                <c:pt idx="8">
                  <c:v>4.38</c:v>
                </c:pt>
                <c:pt idx="9">
                  <c:v>4.75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700416"/>
        <c:axId val="132706304"/>
        <c:axId val="0"/>
      </c:bar3DChart>
      <c:catAx>
        <c:axId val="13270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706304"/>
        <c:crosses val="autoZero"/>
        <c:auto val="1"/>
        <c:lblAlgn val="ctr"/>
        <c:lblOffset val="100"/>
        <c:noMultiLvlLbl val="0"/>
      </c:catAx>
      <c:valAx>
        <c:axId val="13270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700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3641246233109748E-2"/>
          <c:y val="0"/>
          <c:w val="0.93750571109166925"/>
          <c:h val="0.168520384663045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96398366870811E-2"/>
          <c:y val="0.18471999129190284"/>
          <c:w val="0.90995625546806636"/>
          <c:h val="0.313334325723880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6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5</c:v>
                </c:pt>
                <c:pt idx="4">
                  <c:v>МКОУ СОШ № 6</c:v>
                </c:pt>
                <c:pt idx="5">
                  <c:v>МКОУ СОШ № 7</c:v>
                </c:pt>
                <c:pt idx="6">
                  <c:v>МКОУ СОШ № 8</c:v>
                </c:pt>
                <c:pt idx="7">
                  <c:v>МКОУ СОШ № 9</c:v>
                </c:pt>
                <c:pt idx="8">
                  <c:v>МКОУ СОШ № 10</c:v>
                </c:pt>
                <c:pt idx="9">
                  <c:v>МКОУ СОШ № 12</c:v>
                </c:pt>
                <c:pt idx="10">
                  <c:v>МКОУ СОШ № 13</c:v>
                </c:pt>
                <c:pt idx="11">
                  <c:v>МКОУ СОШ № 14</c:v>
                </c:pt>
                <c:pt idx="12">
                  <c:v>МКОУ СОШ № 15</c:v>
                </c:pt>
                <c:pt idx="13">
                  <c:v>МКОУ СОШ № 16</c:v>
                </c:pt>
                <c:pt idx="14">
                  <c:v>МКОУ СОШ № 17</c:v>
                </c:pt>
                <c:pt idx="15">
                  <c:v>МКОУ ООШ № 18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4</c:v>
                </c:pt>
                <c:pt idx="1">
                  <c:v>4.07</c:v>
                </c:pt>
                <c:pt idx="2">
                  <c:v>3.8299999999999996</c:v>
                </c:pt>
                <c:pt idx="3">
                  <c:v>3.56</c:v>
                </c:pt>
                <c:pt idx="4">
                  <c:v>4.07</c:v>
                </c:pt>
                <c:pt idx="5">
                  <c:v>4.22</c:v>
                </c:pt>
                <c:pt idx="6">
                  <c:v>4</c:v>
                </c:pt>
                <c:pt idx="7">
                  <c:v>3.5</c:v>
                </c:pt>
                <c:pt idx="8">
                  <c:v>3.82</c:v>
                </c:pt>
                <c:pt idx="9">
                  <c:v>3.3299999999999996</c:v>
                </c:pt>
                <c:pt idx="10">
                  <c:v>4.4000000000000004</c:v>
                </c:pt>
                <c:pt idx="11">
                  <c:v>3.5</c:v>
                </c:pt>
                <c:pt idx="12">
                  <c:v>4.04</c:v>
                </c:pt>
                <c:pt idx="13">
                  <c:v>3.67</c:v>
                </c:pt>
                <c:pt idx="14">
                  <c:v>4.33</c:v>
                </c:pt>
                <c:pt idx="15">
                  <c:v>4.17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6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5</c:v>
                </c:pt>
                <c:pt idx="4">
                  <c:v>МКОУ СОШ № 6</c:v>
                </c:pt>
                <c:pt idx="5">
                  <c:v>МКОУ СОШ № 7</c:v>
                </c:pt>
                <c:pt idx="6">
                  <c:v>МКОУ СОШ № 8</c:v>
                </c:pt>
                <c:pt idx="7">
                  <c:v>МКОУ СОШ № 9</c:v>
                </c:pt>
                <c:pt idx="8">
                  <c:v>МКОУ СОШ № 10</c:v>
                </c:pt>
                <c:pt idx="9">
                  <c:v>МКОУ СОШ № 12</c:v>
                </c:pt>
                <c:pt idx="10">
                  <c:v>МКОУ СОШ № 13</c:v>
                </c:pt>
                <c:pt idx="11">
                  <c:v>МКОУ СОШ № 14</c:v>
                </c:pt>
                <c:pt idx="12">
                  <c:v>МКОУ СОШ № 15</c:v>
                </c:pt>
                <c:pt idx="13">
                  <c:v>МКОУ СОШ № 16</c:v>
                </c:pt>
                <c:pt idx="14">
                  <c:v>МКОУ СОШ № 17</c:v>
                </c:pt>
                <c:pt idx="15">
                  <c:v>МКОУ ООШ № 18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3.67</c:v>
                </c:pt>
                <c:pt idx="1">
                  <c:v>3.4099999999999997</c:v>
                </c:pt>
                <c:pt idx="2">
                  <c:v>3.79</c:v>
                </c:pt>
                <c:pt idx="3">
                  <c:v>3.42</c:v>
                </c:pt>
                <c:pt idx="4">
                  <c:v>3.4099999999999997</c:v>
                </c:pt>
                <c:pt idx="5">
                  <c:v>3.9299999999999997</c:v>
                </c:pt>
                <c:pt idx="6">
                  <c:v>3.5</c:v>
                </c:pt>
                <c:pt idx="7">
                  <c:v>3.4299999999999997</c:v>
                </c:pt>
                <c:pt idx="8">
                  <c:v>3.3299999999999996</c:v>
                </c:pt>
                <c:pt idx="9">
                  <c:v>3.29</c:v>
                </c:pt>
                <c:pt idx="10">
                  <c:v>4</c:v>
                </c:pt>
                <c:pt idx="11">
                  <c:v>3.8</c:v>
                </c:pt>
                <c:pt idx="12">
                  <c:v>3.8899999999999997</c:v>
                </c:pt>
                <c:pt idx="13">
                  <c:v>3.4299999999999997</c:v>
                </c:pt>
                <c:pt idx="14">
                  <c:v>3.58</c:v>
                </c:pt>
                <c:pt idx="15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599232"/>
        <c:axId val="115600768"/>
        <c:axId val="0"/>
      </c:bar3DChart>
      <c:catAx>
        <c:axId val="1155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600768"/>
        <c:crosses val="autoZero"/>
        <c:auto val="1"/>
        <c:lblAlgn val="ctr"/>
        <c:lblOffset val="100"/>
        <c:noMultiLvlLbl val="0"/>
      </c:catAx>
      <c:valAx>
        <c:axId val="11560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59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358826674443528E-2"/>
          <c:y val="1.9108453998411674E-2"/>
          <c:w val="0.92038191406629721"/>
          <c:h val="0.166649390757934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96398366870811E-2"/>
          <c:y val="0.19027786808039884"/>
          <c:w val="0.91921551472732566"/>
          <c:h val="0.342720884978040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5</c:v>
                </c:pt>
                <c:pt idx="4">
                  <c:v>МКОУ СОШ № 6</c:v>
                </c:pt>
                <c:pt idx="5">
                  <c:v>МКОУ СОШ № 7</c:v>
                </c:pt>
                <c:pt idx="6">
                  <c:v>МКОУ СОШ № 9</c:v>
                </c:pt>
                <c:pt idx="7">
                  <c:v>МКОУ СОШ № 10</c:v>
                </c:pt>
                <c:pt idx="8">
                  <c:v>МКОУ СОШ № 11</c:v>
                </c:pt>
                <c:pt idx="9">
                  <c:v>МКОУ СОШ № 12</c:v>
                </c:pt>
                <c:pt idx="10">
                  <c:v>МКОУ СОШ № 13</c:v>
                </c:pt>
                <c:pt idx="11">
                  <c:v>МКОУ СОШ № 14</c:v>
                </c:pt>
                <c:pt idx="12">
                  <c:v>МКОУ СОШ № 15</c:v>
                </c:pt>
                <c:pt idx="13">
                  <c:v>МКОУ СОШ № 16</c:v>
                </c:pt>
                <c:pt idx="14">
                  <c:v>МКОУ СОШ № 17</c:v>
                </c:pt>
                <c:pt idx="15">
                  <c:v>МКОУ ООШ № 18</c:v>
                </c:pt>
                <c:pt idx="16">
                  <c:v>МКОУ ООШ № 19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3.3499999999999996</c:v>
                </c:pt>
                <c:pt idx="1">
                  <c:v>4.1199999999999992</c:v>
                </c:pt>
                <c:pt idx="2">
                  <c:v>4.33</c:v>
                </c:pt>
                <c:pt idx="3">
                  <c:v>3.3299999999999996</c:v>
                </c:pt>
                <c:pt idx="4">
                  <c:v>4</c:v>
                </c:pt>
                <c:pt idx="5">
                  <c:v>5</c:v>
                </c:pt>
                <c:pt idx="6">
                  <c:v>3.75</c:v>
                </c:pt>
                <c:pt idx="7">
                  <c:v>4.25</c:v>
                </c:pt>
                <c:pt idx="8">
                  <c:v>4.25</c:v>
                </c:pt>
                <c:pt idx="9">
                  <c:v>4.7300000000000004</c:v>
                </c:pt>
                <c:pt idx="10">
                  <c:v>4</c:v>
                </c:pt>
                <c:pt idx="11">
                  <c:v>4</c:v>
                </c:pt>
                <c:pt idx="12">
                  <c:v>3.7800000000000002</c:v>
                </c:pt>
                <c:pt idx="13">
                  <c:v>3.71</c:v>
                </c:pt>
                <c:pt idx="14">
                  <c:v>4</c:v>
                </c:pt>
                <c:pt idx="15">
                  <c:v>4.17</c:v>
                </c:pt>
                <c:pt idx="16">
                  <c:v>4.67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5</c:v>
                </c:pt>
                <c:pt idx="4">
                  <c:v>МКОУ СОШ № 6</c:v>
                </c:pt>
                <c:pt idx="5">
                  <c:v>МКОУ СОШ № 7</c:v>
                </c:pt>
                <c:pt idx="6">
                  <c:v>МКОУ СОШ № 9</c:v>
                </c:pt>
                <c:pt idx="7">
                  <c:v>МКОУ СОШ № 10</c:v>
                </c:pt>
                <c:pt idx="8">
                  <c:v>МКОУ СОШ № 11</c:v>
                </c:pt>
                <c:pt idx="9">
                  <c:v>МКОУ СОШ № 12</c:v>
                </c:pt>
                <c:pt idx="10">
                  <c:v>МКОУ СОШ № 13</c:v>
                </c:pt>
                <c:pt idx="11">
                  <c:v>МКОУ СОШ № 14</c:v>
                </c:pt>
                <c:pt idx="12">
                  <c:v>МКОУ СОШ № 15</c:v>
                </c:pt>
                <c:pt idx="13">
                  <c:v>МКОУ СОШ № 16</c:v>
                </c:pt>
                <c:pt idx="14">
                  <c:v>МКОУ СОШ № 17</c:v>
                </c:pt>
                <c:pt idx="15">
                  <c:v>МКОУ ООШ № 18</c:v>
                </c:pt>
                <c:pt idx="16">
                  <c:v>МКОУ ООШ № 19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3.67</c:v>
                </c:pt>
                <c:pt idx="1">
                  <c:v>3.84</c:v>
                </c:pt>
                <c:pt idx="2">
                  <c:v>3.72</c:v>
                </c:pt>
                <c:pt idx="3">
                  <c:v>4</c:v>
                </c:pt>
                <c:pt idx="4">
                  <c:v>3.8499999999999996</c:v>
                </c:pt>
                <c:pt idx="5">
                  <c:v>4.03</c:v>
                </c:pt>
                <c:pt idx="6">
                  <c:v>4</c:v>
                </c:pt>
                <c:pt idx="7">
                  <c:v>3.8099999999999996</c:v>
                </c:pt>
                <c:pt idx="8">
                  <c:v>4.3099999999999996</c:v>
                </c:pt>
                <c:pt idx="9">
                  <c:v>4.25</c:v>
                </c:pt>
                <c:pt idx="10">
                  <c:v>3.79</c:v>
                </c:pt>
                <c:pt idx="11">
                  <c:v>3.92</c:v>
                </c:pt>
                <c:pt idx="12">
                  <c:v>4.21</c:v>
                </c:pt>
                <c:pt idx="13">
                  <c:v>3.67</c:v>
                </c:pt>
                <c:pt idx="14">
                  <c:v>3.9</c:v>
                </c:pt>
                <c:pt idx="15">
                  <c:v>4</c:v>
                </c:pt>
                <c:pt idx="16">
                  <c:v>4.5999999999999996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5</c:v>
                </c:pt>
                <c:pt idx="4">
                  <c:v>МКОУ СОШ № 6</c:v>
                </c:pt>
                <c:pt idx="5">
                  <c:v>МКОУ СОШ № 7</c:v>
                </c:pt>
                <c:pt idx="6">
                  <c:v>МКОУ СОШ № 9</c:v>
                </c:pt>
                <c:pt idx="7">
                  <c:v>МКОУ СОШ № 10</c:v>
                </c:pt>
                <c:pt idx="8">
                  <c:v>МКОУ СОШ № 11</c:v>
                </c:pt>
                <c:pt idx="9">
                  <c:v>МКОУ СОШ № 12</c:v>
                </c:pt>
                <c:pt idx="10">
                  <c:v>МКОУ СОШ № 13</c:v>
                </c:pt>
                <c:pt idx="11">
                  <c:v>МКОУ СОШ № 14</c:v>
                </c:pt>
                <c:pt idx="12">
                  <c:v>МКОУ СОШ № 15</c:v>
                </c:pt>
                <c:pt idx="13">
                  <c:v>МКОУ СОШ № 16</c:v>
                </c:pt>
                <c:pt idx="14">
                  <c:v>МКОУ СОШ № 17</c:v>
                </c:pt>
                <c:pt idx="15">
                  <c:v>МКОУ ООШ № 18</c:v>
                </c:pt>
                <c:pt idx="16">
                  <c:v>МКОУ ООШ № 19</c:v>
                </c:pt>
              </c:strCache>
            </c:strRef>
          </c:cat>
          <c:val>
            <c:numRef>
              <c:f>Лист1!$D$2:$D$18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348160"/>
        <c:axId val="132362240"/>
        <c:axId val="0"/>
      </c:bar3DChart>
      <c:catAx>
        <c:axId val="13234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362240"/>
        <c:crosses val="autoZero"/>
        <c:auto val="1"/>
        <c:lblAlgn val="ctr"/>
        <c:lblOffset val="100"/>
        <c:noMultiLvlLbl val="0"/>
      </c:catAx>
      <c:valAx>
        <c:axId val="13236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348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358826674443459E-2"/>
          <c:y val="4.0364264525632559E-4"/>
          <c:w val="0.92038191406629721"/>
          <c:h val="0.173465305947831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96398366870811E-2"/>
          <c:y val="0.17490428171002742"/>
          <c:w val="0.91921551472732566"/>
          <c:h val="0.374331140391334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5</c:v>
                </c:pt>
                <c:pt idx="4">
                  <c:v>МКОУ СОШ № 6</c:v>
                </c:pt>
                <c:pt idx="5">
                  <c:v>МКОУ СОШ № 8</c:v>
                </c:pt>
                <c:pt idx="6">
                  <c:v>МКОУ СОШ № 9</c:v>
                </c:pt>
                <c:pt idx="7">
                  <c:v>МКОУ СОШ № 10</c:v>
                </c:pt>
                <c:pt idx="8">
                  <c:v>МКОУ СОШ № 11</c:v>
                </c:pt>
                <c:pt idx="9">
                  <c:v>МКОУ СОШ № 12</c:v>
                </c:pt>
                <c:pt idx="10">
                  <c:v>МКОУ СОШ № 13</c:v>
                </c:pt>
                <c:pt idx="11">
                  <c:v>МКОУ СОШ № 15</c:v>
                </c:pt>
                <c:pt idx="12">
                  <c:v>МКОУ СОШ № 16</c:v>
                </c:pt>
                <c:pt idx="13">
                  <c:v>МКОУ ООШ № 19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4</c:v>
                </c:pt>
                <c:pt idx="1">
                  <c:v>3.69</c:v>
                </c:pt>
                <c:pt idx="2">
                  <c:v>3.9499999999999997</c:v>
                </c:pt>
                <c:pt idx="3">
                  <c:v>3.46</c:v>
                </c:pt>
                <c:pt idx="4">
                  <c:v>3.4299999999999997</c:v>
                </c:pt>
                <c:pt idx="5">
                  <c:v>3.14</c:v>
                </c:pt>
                <c:pt idx="6">
                  <c:v>3.6</c:v>
                </c:pt>
                <c:pt idx="7">
                  <c:v>4.13</c:v>
                </c:pt>
                <c:pt idx="8">
                  <c:v>4.1099999999999994</c:v>
                </c:pt>
                <c:pt idx="9">
                  <c:v>3.53</c:v>
                </c:pt>
                <c:pt idx="10">
                  <c:v>3.56</c:v>
                </c:pt>
                <c:pt idx="11">
                  <c:v>3.69</c:v>
                </c:pt>
                <c:pt idx="12">
                  <c:v>3.56</c:v>
                </c:pt>
                <c:pt idx="13">
                  <c:v>4.33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5</c:v>
                </c:pt>
                <c:pt idx="4">
                  <c:v>МКОУ СОШ № 6</c:v>
                </c:pt>
                <c:pt idx="5">
                  <c:v>МКОУ СОШ № 8</c:v>
                </c:pt>
                <c:pt idx="6">
                  <c:v>МКОУ СОШ № 9</c:v>
                </c:pt>
                <c:pt idx="7">
                  <c:v>МКОУ СОШ № 10</c:v>
                </c:pt>
                <c:pt idx="8">
                  <c:v>МКОУ СОШ № 11</c:v>
                </c:pt>
                <c:pt idx="9">
                  <c:v>МКОУ СОШ № 12</c:v>
                </c:pt>
                <c:pt idx="10">
                  <c:v>МКОУ СОШ № 13</c:v>
                </c:pt>
                <c:pt idx="11">
                  <c:v>МКОУ СОШ № 15</c:v>
                </c:pt>
                <c:pt idx="12">
                  <c:v>МКОУ СОШ № 16</c:v>
                </c:pt>
                <c:pt idx="13">
                  <c:v>МКОУ ООШ № 19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3.68</c:v>
                </c:pt>
                <c:pt idx="1">
                  <c:v>3.5</c:v>
                </c:pt>
                <c:pt idx="2">
                  <c:v>3.77</c:v>
                </c:pt>
                <c:pt idx="3">
                  <c:v>3.25</c:v>
                </c:pt>
                <c:pt idx="4">
                  <c:v>3.3499999999999996</c:v>
                </c:pt>
                <c:pt idx="5">
                  <c:v>3.29</c:v>
                </c:pt>
                <c:pt idx="6">
                  <c:v>3.23</c:v>
                </c:pt>
                <c:pt idx="7">
                  <c:v>4.09</c:v>
                </c:pt>
                <c:pt idx="8">
                  <c:v>3.5</c:v>
                </c:pt>
                <c:pt idx="9">
                  <c:v>3.65</c:v>
                </c:pt>
                <c:pt idx="10">
                  <c:v>3.73</c:v>
                </c:pt>
                <c:pt idx="11">
                  <c:v>3.38</c:v>
                </c:pt>
                <c:pt idx="12">
                  <c:v>3.46</c:v>
                </c:pt>
                <c:pt idx="13">
                  <c:v>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5</c:v>
                </c:pt>
                <c:pt idx="4">
                  <c:v>МКОУ СОШ № 6</c:v>
                </c:pt>
                <c:pt idx="5">
                  <c:v>МКОУ СОШ № 8</c:v>
                </c:pt>
                <c:pt idx="6">
                  <c:v>МКОУ СОШ № 9</c:v>
                </c:pt>
                <c:pt idx="7">
                  <c:v>МКОУ СОШ № 10</c:v>
                </c:pt>
                <c:pt idx="8">
                  <c:v>МКОУ СОШ № 11</c:v>
                </c:pt>
                <c:pt idx="9">
                  <c:v>МКОУ СОШ № 12</c:v>
                </c:pt>
                <c:pt idx="10">
                  <c:v>МКОУ СОШ № 13</c:v>
                </c:pt>
                <c:pt idx="11">
                  <c:v>МКОУ СОШ № 15</c:v>
                </c:pt>
                <c:pt idx="12">
                  <c:v>МКОУ СОШ № 16</c:v>
                </c:pt>
                <c:pt idx="13">
                  <c:v>МКОУ ООШ № 19</c:v>
                </c:pt>
              </c:strCache>
            </c:strRef>
          </c:cat>
          <c:val>
            <c:numRef>
              <c:f>Лист1!$D$2:$D$15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442752"/>
        <c:axId val="132514176"/>
        <c:axId val="0"/>
      </c:bar3DChart>
      <c:catAx>
        <c:axId val="13244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514176"/>
        <c:crosses val="autoZero"/>
        <c:auto val="1"/>
        <c:lblAlgn val="ctr"/>
        <c:lblOffset val="100"/>
        <c:noMultiLvlLbl val="0"/>
      </c:catAx>
      <c:valAx>
        <c:axId val="13251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44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208722173617188"/>
          <c:y val="1.6546319288911166E-2"/>
          <c:w val="0.83087574122679109"/>
          <c:h val="0.160917911650142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0775736366288"/>
          <c:y val="0.22960266107104063"/>
          <c:w val="0.87124489647127445"/>
          <c:h val="0.336039565214457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6</c:v>
                </c:pt>
                <c:pt idx="4">
                  <c:v>МКОУ СОШ № 10</c:v>
                </c:pt>
                <c:pt idx="5">
                  <c:v>МКОУ СОШ № 12</c:v>
                </c:pt>
                <c:pt idx="6">
                  <c:v>МКОУ СОШ № 13</c:v>
                </c:pt>
                <c:pt idx="7">
                  <c:v>МКОУ СОШ № 14</c:v>
                </c:pt>
                <c:pt idx="8">
                  <c:v>МКОУ СОШ № 16</c:v>
                </c:pt>
                <c:pt idx="9">
                  <c:v>МКОУ СОШ №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3.1</c:v>
                </c:pt>
                <c:pt idx="1">
                  <c:v>3.6</c:v>
                </c:pt>
                <c:pt idx="2">
                  <c:v>4.4300000000000006</c:v>
                </c:pt>
                <c:pt idx="3">
                  <c:v>3.75</c:v>
                </c:pt>
                <c:pt idx="4">
                  <c:v>3.3299999999999996</c:v>
                </c:pt>
                <c:pt idx="5">
                  <c:v>3.2800000000000002</c:v>
                </c:pt>
                <c:pt idx="6">
                  <c:v>4</c:v>
                </c:pt>
                <c:pt idx="7">
                  <c:v>3.2</c:v>
                </c:pt>
                <c:pt idx="8">
                  <c:v>3.11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6</c:v>
                </c:pt>
                <c:pt idx="4">
                  <c:v>МКОУ СОШ № 10</c:v>
                </c:pt>
                <c:pt idx="5">
                  <c:v>МКОУ СОШ № 12</c:v>
                </c:pt>
                <c:pt idx="6">
                  <c:v>МКОУ СОШ № 13</c:v>
                </c:pt>
                <c:pt idx="7">
                  <c:v>МКОУ СОШ № 14</c:v>
                </c:pt>
                <c:pt idx="8">
                  <c:v>МКОУ СОШ № 16</c:v>
                </c:pt>
                <c:pt idx="9">
                  <c:v>МКОУ СОШ № 17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3.17</c:v>
                </c:pt>
                <c:pt idx="1">
                  <c:v>3.4099999999999997</c:v>
                </c:pt>
                <c:pt idx="2">
                  <c:v>4.4300000000000006</c:v>
                </c:pt>
                <c:pt idx="3">
                  <c:v>3.25</c:v>
                </c:pt>
                <c:pt idx="4">
                  <c:v>3.67</c:v>
                </c:pt>
                <c:pt idx="5">
                  <c:v>3.64</c:v>
                </c:pt>
                <c:pt idx="6">
                  <c:v>3.3099999999999996</c:v>
                </c:pt>
                <c:pt idx="7">
                  <c:v>3.5</c:v>
                </c:pt>
                <c:pt idx="8">
                  <c:v>3.62</c:v>
                </c:pt>
                <c:pt idx="9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МБОУ СОШ № 1</c:v>
                </c:pt>
                <c:pt idx="1">
                  <c:v>МКОУ СОШ № 2</c:v>
                </c:pt>
                <c:pt idx="2">
                  <c:v>МБОУ СОШ № 3</c:v>
                </c:pt>
                <c:pt idx="3">
                  <c:v>МКОУ СОШ № 6</c:v>
                </c:pt>
                <c:pt idx="4">
                  <c:v>МКОУ СОШ № 10</c:v>
                </c:pt>
                <c:pt idx="5">
                  <c:v>МКОУ СОШ № 12</c:v>
                </c:pt>
                <c:pt idx="6">
                  <c:v>МКОУ СОШ № 13</c:v>
                </c:pt>
                <c:pt idx="7">
                  <c:v>МКОУ СОШ № 14</c:v>
                </c:pt>
                <c:pt idx="8">
                  <c:v>МКОУ СОШ № 16</c:v>
                </c:pt>
                <c:pt idx="9">
                  <c:v>МКОУ СОШ № 17</c:v>
                </c:pt>
              </c:strCache>
            </c:strRef>
          </c:cat>
          <c:val>
            <c:numRef>
              <c:f>Лист1!$D$2:$D$11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545536"/>
        <c:axId val="132547328"/>
        <c:axId val="0"/>
      </c:bar3DChart>
      <c:catAx>
        <c:axId val="13254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547328"/>
        <c:crosses val="autoZero"/>
        <c:auto val="1"/>
        <c:lblAlgn val="ctr"/>
        <c:lblOffset val="100"/>
        <c:noMultiLvlLbl val="0"/>
      </c:catAx>
      <c:valAx>
        <c:axId val="13254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54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1840308155924955E-2"/>
          <c:y val="2.0982518166667793E-2"/>
          <c:w val="0.91112265480703802"/>
          <c:h val="0.193691966183346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A3F29-7414-46A7-BB5D-6CA26B85087A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ОТДЕЛ ОБРАЗОВАНИЯ АДМИНИСТРАЦИИ НЕФТЕКУМСКОГО ГОРОДСКОГО ОКРУГА СТАВРОПОЛЬСКОГО КРАЯ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439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38278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СРАВНИТЕЛЬНАЯ ДИАГРАММА РАСПРЕДЕЛЕНИЯ СРЕДЕГО БАЛЛА УЧАСТНИКОВ ОГЭ ПО РУССКОМУ ЯЗЫКУ                 ЗА ПОСЛЕДНИЕ ТРИ ГОДА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08888565"/>
              </p:ext>
            </p:extLst>
          </p:nvPr>
        </p:nvGraphicFramePr>
        <p:xfrm>
          <a:off x="467544" y="3068960"/>
          <a:ext cx="82478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14487"/>
          <a:ext cx="8229600" cy="478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354"/>
                <a:gridCol w="2000264"/>
                <a:gridCol w="1714512"/>
                <a:gridCol w="1614470"/>
              </a:tblGrid>
              <a:tr h="3828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                   образовательной организации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28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7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 № 1 г.Нефтекумска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3,98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МКОУ СОШ № 2 г.Нефтекумска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3,97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 № 3 г.Нефтекумска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4,02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5 п. Зункарь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6 п. Затеречный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3,93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7 с. Озек-Суат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4,61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8 п. Зимняя Ставка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3,43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МКОУ СОШ № 9 х. Андрей-Курган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3,77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3,64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10 с. Ачикулак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3,95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11 а. Уллуби-Юрт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4,13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12 с. Кара-Тюбе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3,92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13 а. Новкус-Артезиан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14 а. Тукуй-Мектеб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4,47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15 а. Махмуд-Мектеб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4,26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16 с. Каясула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4,02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17 а. Абрам-Тюбе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4,43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4,62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ООШ № 18 а. Абдул-Газы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МКОУ ООШ № 19 а.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Ямангой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4,33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СРАВНИТЕЛЬНАЯ ДИАГРАММА РАСПРЕДЕЛЕНИЯ СРЕДЕГО БАЛЛА УЧАСТНИКОВ ОГЭ ПО МАТЕМАТИКЕ                          ЗА ПОСЛЕДНИЕ ТРИ ГОДА 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14582274"/>
              </p:ext>
            </p:extLst>
          </p:nvPr>
        </p:nvGraphicFramePr>
        <p:xfrm>
          <a:off x="539552" y="2708920"/>
          <a:ext cx="817585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858"/>
                <a:gridCol w="1714512"/>
                <a:gridCol w="1571636"/>
                <a:gridCol w="147159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       образовательной организации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4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 № 1 г.Нефтекумска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3,37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2 г.Нефтекумска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3,51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 № 3 г.Нефтекумска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3,58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5 п. Зункарь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6 п. Затеречный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3,27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3,88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7 с. Озек-Суат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3,65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8 п. Зимняя Ставка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3,29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9 х. Андрей-Курган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10 с. Ачикулак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3,48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3,47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МКОУ СОШ № 11 а.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Уллуби-Юрт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3,63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12 с. Кара-Тюбе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3,42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3,38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13 а. Новкус-Артезиан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3,69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14 а. Тукуй-Мектеб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3,52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3,69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15 а. Махмуд-Мектеб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3,82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16 с. Каясула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3,31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СОШ № 17 а. Абрам-Тюбе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МКОУ ООШ № 18 а. Абдул-Газы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МКОУ ООШ № 19 а.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Ямангой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3,60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7781216"/>
              </p:ext>
            </p:extLst>
          </p:nvPr>
        </p:nvGraphicFramePr>
        <p:xfrm>
          <a:off x="457200" y="2174875"/>
          <a:ext cx="41148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64153291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11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359386"/>
              </p:ext>
            </p:extLst>
          </p:nvPr>
        </p:nvGraphicFramePr>
        <p:xfrm>
          <a:off x="457200" y="2276872"/>
          <a:ext cx="8229600" cy="384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915816" y="1784577"/>
            <a:ext cx="36004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ХИМИЯ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263342"/>
              </p:ext>
            </p:extLst>
          </p:nvPr>
        </p:nvGraphicFramePr>
        <p:xfrm>
          <a:off x="457200" y="2276872"/>
          <a:ext cx="8229600" cy="384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131840" y="1700808"/>
            <a:ext cx="345638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245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95002"/>
              </p:ext>
            </p:extLst>
          </p:nvPr>
        </p:nvGraphicFramePr>
        <p:xfrm>
          <a:off x="457200" y="1988840"/>
          <a:ext cx="8229600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75856" y="1628800"/>
            <a:ext cx="316835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555880"/>
              </p:ext>
            </p:extLst>
          </p:nvPr>
        </p:nvGraphicFramePr>
        <p:xfrm>
          <a:off x="457200" y="2060848"/>
          <a:ext cx="8229600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245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55776" y="1628800"/>
            <a:ext cx="475252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642755"/>
              </p:ext>
            </p:extLst>
          </p:nvPr>
        </p:nvGraphicFramePr>
        <p:xfrm>
          <a:off x="457200" y="2420888"/>
          <a:ext cx="8229600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245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771800" y="1772816"/>
            <a:ext cx="381642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00600"/>
            <a:ext cx="8286808" cy="5667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РЕЗУЛЬТАТОВ ГИА-9 (ОГЭ)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0034" y="612775"/>
            <a:ext cx="8286808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367338"/>
            <a:ext cx="8143932" cy="9906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Богатова Елена Петровна,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едущий специалист отдела образования администрации 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Нефтекумского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городского округа Ставропольского края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K:\ЛЕНА\аналитика\93a5c060-f136-4bba-821f-a0a1cc929fb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428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528411"/>
              </p:ext>
            </p:extLst>
          </p:nvPr>
        </p:nvGraphicFramePr>
        <p:xfrm>
          <a:off x="457200" y="2276872"/>
          <a:ext cx="8229600" cy="384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245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17245" y="1500174"/>
            <a:ext cx="8286808" cy="7766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СРЕДНИЙ БАЛЛ ПО ПРЕДМЕТАМ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ОРЫВР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245" y="2132856"/>
            <a:ext cx="8269555" cy="399330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245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417245" y="1500174"/>
            <a:ext cx="8286808" cy="6326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245" y="2420888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работу по совершенствованию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итоговой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аттестации выпускников школы в форме ОГЭ через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информационной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компетенции участников образовательного процесса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тенденций успеваемости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системный мониторинг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предварительной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успеваемости, остаточных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знаний обучающихся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 для организации самообразования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повышения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квалификации педагогов школы, в том числе через систему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курсовой подготовки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обобщение опыта, активизацию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ШМО.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4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7" y="1500174"/>
            <a:ext cx="8286808" cy="488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28800"/>
            <a:ext cx="8286808" cy="4497363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endParaRPr lang="ru-RU" sz="3600" b="1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0" lvl="0" indent="0" algn="ctr">
              <a:buNone/>
            </a:pPr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Нормативно-правовые </a:t>
            </a:r>
            <a:r>
              <a:rPr lang="ru-RU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документы, </a:t>
            </a:r>
            <a:endParaRPr lang="ru-RU" sz="8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регламентирующие </a:t>
            </a:r>
            <a:r>
              <a:rPr lang="ru-RU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</a:p>
          <a:p>
            <a:pPr marL="0" lvl="0" indent="0" algn="ctr">
              <a:buNone/>
            </a:pPr>
            <a:endParaRPr lang="ru-RU" sz="8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ru-RU" sz="6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ru-RU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 273-ФЗ «Об образовании в </a:t>
            </a:r>
            <a:r>
              <a:rPr lang="ru-RU" sz="6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Российской  Федерации</a:t>
            </a:r>
            <a:r>
              <a:rPr lang="ru-RU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None/>
            </a:pPr>
            <a:endParaRPr lang="ru-RU" sz="6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6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2. Приказ Министерства Просвещения Российской Федерации и Федеральной службы по надзору в сфере образования и науки от 04.04.2023 № 232/551 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  <a:r>
              <a:rPr lang="ru-RU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6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3. Приказ</a:t>
            </a:r>
            <a:r>
              <a:rPr lang="ru-RU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Министерства Просвещения Российской Федерации и Федеральной службы по надзору в сфере образования и науки от </a:t>
            </a:r>
            <a:r>
              <a:rPr lang="ru-RU" sz="6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13.02.2023 </a:t>
            </a:r>
            <a:r>
              <a:rPr lang="ru-RU" sz="6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6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86/194 «Об особенностях проведения государственной итоговой аттестации по образовательным программам основного общего и среднего общего образования в 2023 году»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13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13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1643050"/>
            <a:ext cx="8286808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ПУНКТЫ ПРОВЕДЕНИЯ ОГЭ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142976" y="2500306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286116" y="2500306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00694" y="2500306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643834" y="2500306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500034" y="2928934"/>
            <a:ext cx="1928826" cy="785818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МБОУ СОШ № 1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2571736" y="2928934"/>
            <a:ext cx="1928826" cy="785818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МКОУ СОШ № 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643438" y="2928934"/>
            <a:ext cx="2071702" cy="785818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МКОУ СОШ № 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6858016" y="2928934"/>
            <a:ext cx="1857388" cy="785818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МКОУ СОШ № 16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3929066"/>
            <a:ext cx="8072494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ПУНКТ ПРОВЕДЕНИЯ ГВЭ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2714612" y="5286388"/>
            <a:ext cx="3714776" cy="857256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МБУДО ЦВР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357686" y="4857760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ЛЕНА\аналитика\RYa_9_kla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73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участников ОГЭ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974799"/>
              </p:ext>
            </p:extLst>
          </p:nvPr>
        </p:nvGraphicFramePr>
        <p:xfrm>
          <a:off x="500034" y="2285992"/>
          <a:ext cx="8286808" cy="360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019"/>
                <a:gridCol w="1166705"/>
                <a:gridCol w="904016"/>
                <a:gridCol w="1205354"/>
                <a:gridCol w="828681"/>
                <a:gridCol w="1130019"/>
                <a:gridCol w="904014"/>
              </a:tblGrid>
              <a:tr h="624502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24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1339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Выпускники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текущего года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обучающиеся по программам ООО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94,57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594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91,81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baseline="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750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baseline="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92,94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78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Выпускники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текущего года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нуждающихся в определении особых условий при прохождении ГИА-9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6,43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8,19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baseline="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baseline="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7,06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РЕЙТИНГ ПРЕДМЕТОВ ПО ВЫБОРУ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685168"/>
              </p:ext>
            </p:extLst>
          </p:nvPr>
        </p:nvGraphicFramePr>
        <p:xfrm>
          <a:off x="500035" y="2357430"/>
          <a:ext cx="8215369" cy="418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393"/>
                <a:gridCol w="2017810"/>
                <a:gridCol w="1873680"/>
                <a:gridCol w="1657486"/>
              </a:tblGrid>
              <a:tr h="428628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5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4,88 %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5,87 %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1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10,27 %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9,60 %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1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20,54 %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26,93 %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1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34,68 %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31,73 %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1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9,42 %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2,00 %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1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52,86 %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57,73 %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1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63,97 %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62,93 %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1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1,18 %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1,20%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1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2,19 %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0,53 %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верх 5"/>
          <p:cNvSpPr/>
          <p:nvPr/>
        </p:nvSpPr>
        <p:spPr>
          <a:xfrm>
            <a:off x="7294361" y="2928934"/>
            <a:ext cx="41319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143900" y="4143380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143900" y="4572008"/>
            <a:ext cx="484632" cy="297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143900" y="3357562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7307154" y="3717032"/>
            <a:ext cx="41319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307154" y="4941168"/>
            <a:ext cx="41319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7307154" y="5805264"/>
            <a:ext cx="41319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143900" y="5357826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143900" y="6215082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КАЧЕСТВЕННЫЕ ПОКАЗАТЕЛИ ОГЭ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68270"/>
              </p:ext>
            </p:extLst>
          </p:nvPr>
        </p:nvGraphicFramePr>
        <p:xfrm>
          <a:off x="428596" y="2214554"/>
          <a:ext cx="807249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214578"/>
                <a:gridCol w="2143140"/>
                <a:gridCol w="1357324"/>
              </a:tblGrid>
              <a:tr h="3452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65,32 %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71,87 %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48,15 %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73,47 %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58,62 %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45,45 %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83,61 %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72,22 %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28,69 %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40,59 %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75,24 %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55,88 %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51,79 %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40,00 %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83,76 %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62,36 %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57,94 %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45,97 %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71,43 %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77,78 %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52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76,92 %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75,00 %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7929586" y="3357562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7204460" y="2994978"/>
            <a:ext cx="41319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7187878" y="2617029"/>
            <a:ext cx="41319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929586" y="3730750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929586" y="4437112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929586" y="4797152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929586" y="5137629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929586" y="5517232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929586" y="6291705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7204460" y="4083521"/>
            <a:ext cx="41319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7204460" y="5877272"/>
            <a:ext cx="413194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749</Words>
  <Application>Microsoft Office PowerPoint</Application>
  <PresentationFormat>Экран (4:3)</PresentationFormat>
  <Paragraphs>303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ОТДЕЛ ОБРАЗОВАНИЯ АДМИНИСТРАЦИИ НЕФТЕКУМСКОГО ГОРОДСКОГО ОКРУГА СТАВРОПОЛЬСКОГО КРАЯ </vt:lpstr>
      <vt:lpstr>АНАЛИЗ РЕЗУЛЬТАТОВ ГИА-9 (ОГЭ)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ОРЫВР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asd91</cp:lastModifiedBy>
  <cp:revision>84</cp:revision>
  <dcterms:created xsi:type="dcterms:W3CDTF">2023-10-29T09:18:27Z</dcterms:created>
  <dcterms:modified xsi:type="dcterms:W3CDTF">2023-11-01T11:48:23Z</dcterms:modified>
</cp:coreProperties>
</file>