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2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уль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ыдача рекомендаций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610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пасибо за внимание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92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конод основа проект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440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Участие ранее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281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дея проект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66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Траектория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5671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аектория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9871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обенности диагностики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592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ф проб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3529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уктура пробы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56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ORiGiNaL</dc:creator>
  <cp:lastModifiedBy>1</cp:lastModifiedBy>
  <cp:revision>8</cp:revision>
  <dcterms:created xsi:type="dcterms:W3CDTF">2020-09-16T08:38:30Z</dcterms:created>
  <dcterms:modified xsi:type="dcterms:W3CDTF">2021-06-17T12:02:56Z</dcterms:modified>
</cp:coreProperties>
</file>