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</p:sldMasterIdLst>
  <p:notesMasterIdLst>
    <p:notesMasterId r:id="rId41"/>
  </p:notesMasterIdLst>
  <p:sldIdLst>
    <p:sldId id="256" r:id="rId13"/>
    <p:sldId id="258" r:id="rId14"/>
    <p:sldId id="278" r:id="rId15"/>
    <p:sldId id="268" r:id="rId16"/>
    <p:sldId id="269" r:id="rId17"/>
    <p:sldId id="260" r:id="rId18"/>
    <p:sldId id="270" r:id="rId19"/>
    <p:sldId id="271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72" r:id="rId28"/>
    <p:sldId id="273" r:id="rId29"/>
    <p:sldId id="274" r:id="rId30"/>
    <p:sldId id="279" r:id="rId31"/>
    <p:sldId id="280" r:id="rId32"/>
    <p:sldId id="282" r:id="rId33"/>
    <p:sldId id="283" r:id="rId34"/>
    <p:sldId id="281" r:id="rId35"/>
    <p:sldId id="276" r:id="rId36"/>
    <p:sldId id="285" r:id="rId37"/>
    <p:sldId id="286" r:id="rId38"/>
    <p:sldId id="275" r:id="rId39"/>
    <p:sldId id="277" r:id="rId40"/>
  </p:sldIdLst>
  <p:sldSz cx="9144000" cy="6858000" type="screen4x3"/>
  <p:notesSz cx="6858000" cy="9144000"/>
  <p:defaultTextStyle>
    <a:defPPr>
      <a:defRPr lang="ru-RU"/>
    </a:defPPr>
    <a:lvl1pPr marL="0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032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058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3085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412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515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617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721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8239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8C6A7-DCE1-46DF-AE2D-BB986471CA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392C1-066C-4F90-8B58-0DF11B84CC0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/>
            <a:t>Недостаточно владеют смысловым чтением</a:t>
          </a:r>
          <a:endParaRPr lang="ru-RU" sz="2400" b="1" dirty="0"/>
        </a:p>
      </dgm:t>
    </dgm:pt>
    <dgm:pt modelId="{186463E1-0E7D-478D-A54F-5422021EDB74}" type="parTrans" cxnId="{C9F34DC9-4002-4514-8AB1-EA3A29107CE5}">
      <dgm:prSet/>
      <dgm:spPr/>
      <dgm:t>
        <a:bodyPr/>
        <a:lstStyle/>
        <a:p>
          <a:endParaRPr lang="ru-RU"/>
        </a:p>
      </dgm:t>
    </dgm:pt>
    <dgm:pt modelId="{F685555B-D6B9-42CD-86D7-9E6B7F2CF439}" type="sibTrans" cxnId="{C9F34DC9-4002-4514-8AB1-EA3A29107CE5}">
      <dgm:prSet/>
      <dgm:spPr/>
      <dgm:t>
        <a:bodyPr/>
        <a:lstStyle/>
        <a:p>
          <a:endParaRPr lang="ru-RU"/>
        </a:p>
      </dgm:t>
    </dgm:pt>
    <dgm:pt modelId="{8F4B661D-1AA1-4335-8F4C-CDB6BA72F0AF}">
      <dgm:prSet phldrT="[Текст]" custT="1"/>
      <dgm:spPr/>
      <dgm:t>
        <a:bodyPr/>
        <a:lstStyle/>
        <a:p>
          <a:r>
            <a:rPr lang="ru-RU" sz="2000" b="1" dirty="0" smtClean="0"/>
            <a:t>Затрудняются в решении задач, требующих анализа, обобщения</a:t>
          </a:r>
          <a:endParaRPr lang="ru-RU" sz="2000" b="1" dirty="0"/>
        </a:p>
      </dgm:t>
    </dgm:pt>
    <dgm:pt modelId="{3967DE2E-1F9A-49CE-BAB5-C93A44657217}" type="parTrans" cxnId="{90902C9F-1F59-4AEE-82A5-9A9AC62CEC51}">
      <dgm:prSet/>
      <dgm:spPr/>
      <dgm:t>
        <a:bodyPr/>
        <a:lstStyle/>
        <a:p>
          <a:endParaRPr lang="ru-RU"/>
        </a:p>
      </dgm:t>
    </dgm:pt>
    <dgm:pt modelId="{5401E8CE-D4E5-4E6D-A022-DBDE449BE91D}" type="sibTrans" cxnId="{90902C9F-1F59-4AEE-82A5-9A9AC62CEC51}">
      <dgm:prSet/>
      <dgm:spPr/>
      <dgm:t>
        <a:bodyPr/>
        <a:lstStyle/>
        <a:p>
          <a:endParaRPr lang="ru-RU"/>
        </a:p>
      </dgm:t>
    </dgm:pt>
    <dgm:pt modelId="{21DAA1F3-C375-4CEE-BDA4-9B1F24D27F42}">
      <dgm:prSet phldrT="[Текст]" custT="1"/>
      <dgm:spPr/>
      <dgm:t>
        <a:bodyPr/>
        <a:lstStyle/>
        <a:p>
          <a:r>
            <a:rPr lang="ru-RU" sz="2000" b="1" dirty="0" smtClean="0"/>
            <a:t>Не справляются  с задачами на  интерпретацию информации</a:t>
          </a:r>
          <a:endParaRPr lang="ru-RU" sz="2000" b="1" dirty="0"/>
        </a:p>
      </dgm:t>
    </dgm:pt>
    <dgm:pt modelId="{A1CEE71C-4228-4EBB-96AC-109617529007}" type="parTrans" cxnId="{574D2752-4F52-4724-9CD0-35122068333C}">
      <dgm:prSet/>
      <dgm:spPr/>
      <dgm:t>
        <a:bodyPr/>
        <a:lstStyle/>
        <a:p>
          <a:endParaRPr lang="ru-RU"/>
        </a:p>
      </dgm:t>
    </dgm:pt>
    <dgm:pt modelId="{7C3CDB3A-580E-4D80-B853-DA392E8570BD}" type="sibTrans" cxnId="{574D2752-4F52-4724-9CD0-35122068333C}">
      <dgm:prSet/>
      <dgm:spPr/>
      <dgm:t>
        <a:bodyPr/>
        <a:lstStyle/>
        <a:p>
          <a:endParaRPr lang="ru-RU"/>
        </a:p>
      </dgm:t>
    </dgm:pt>
    <dgm:pt modelId="{25551405-439C-4417-9001-8963A0424900}">
      <dgm:prSet phldrT="[Текст]" custT="1"/>
      <dgm:spPr/>
      <dgm:t>
        <a:bodyPr/>
        <a:lstStyle/>
        <a:p>
          <a:r>
            <a:rPr lang="ru-RU" sz="2000" b="1" dirty="0" smtClean="0"/>
            <a:t>Не  умеют высказывать предположения , строить доказательства</a:t>
          </a:r>
          <a:endParaRPr lang="ru-RU" sz="2000" b="1" dirty="0"/>
        </a:p>
      </dgm:t>
    </dgm:pt>
    <dgm:pt modelId="{BBFEC8D6-AEC7-40A7-AB29-800587EAD030}" type="parTrans" cxnId="{CB9B41F8-21EA-4207-9236-949FE312B3C2}">
      <dgm:prSet/>
      <dgm:spPr/>
      <dgm:t>
        <a:bodyPr/>
        <a:lstStyle/>
        <a:p>
          <a:endParaRPr lang="ru-RU"/>
        </a:p>
      </dgm:t>
    </dgm:pt>
    <dgm:pt modelId="{D3B67BB6-2383-4B0B-AE03-65ED5BCA9D9E}" type="sibTrans" cxnId="{CB9B41F8-21EA-4207-9236-949FE312B3C2}">
      <dgm:prSet/>
      <dgm:spPr/>
      <dgm:t>
        <a:bodyPr/>
        <a:lstStyle/>
        <a:p>
          <a:endParaRPr lang="ru-RU"/>
        </a:p>
      </dgm:t>
    </dgm:pt>
    <dgm:pt modelId="{FAFE5B9A-A8A6-49CD-8683-7385D4FA5D36}">
      <dgm:prSet phldrT="[Текст]" custT="1"/>
      <dgm:spPr/>
      <dgm:t>
        <a:bodyPr/>
        <a:lstStyle/>
        <a:p>
          <a:r>
            <a:rPr lang="ru-RU" sz="2000" b="1" dirty="0" smtClean="0"/>
            <a:t>Недостаточно сформировано умение работать с моделями</a:t>
          </a:r>
          <a:endParaRPr lang="ru-RU" sz="2000" b="1" dirty="0"/>
        </a:p>
      </dgm:t>
    </dgm:pt>
    <dgm:pt modelId="{69654F69-CA33-45B0-9633-ACE7B6098F2E}" type="parTrans" cxnId="{794647CA-9D2F-429B-A5C9-2555ABCC99CD}">
      <dgm:prSet/>
      <dgm:spPr/>
      <dgm:t>
        <a:bodyPr/>
        <a:lstStyle/>
        <a:p>
          <a:endParaRPr lang="ru-RU"/>
        </a:p>
      </dgm:t>
    </dgm:pt>
    <dgm:pt modelId="{5B5B6E4F-4689-4167-9448-771EBE21B94F}" type="sibTrans" cxnId="{794647CA-9D2F-429B-A5C9-2555ABCC99CD}">
      <dgm:prSet/>
      <dgm:spPr/>
      <dgm:t>
        <a:bodyPr/>
        <a:lstStyle/>
        <a:p>
          <a:endParaRPr lang="ru-RU"/>
        </a:p>
      </dgm:t>
    </dgm:pt>
    <dgm:pt modelId="{C2690E19-B76B-47C0-9F3C-2E6E3006C1DE}" type="pres">
      <dgm:prSet presAssocID="{B698C6A7-DCE1-46DF-AE2D-BB986471C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6B35C-8FC5-4520-B4C0-7C0FC5B32CF1}" type="pres">
      <dgm:prSet presAssocID="{D27392C1-066C-4F90-8B58-0DF11B84CC02}" presName="node" presStyleLbl="node1" presStyleIdx="0" presStyleCnt="5" custLinFactNeighborX="906" custLinFactNeighborY="-4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4F4-F805-41DC-A79F-E6DC0854F27F}" type="pres">
      <dgm:prSet presAssocID="{F685555B-D6B9-42CD-86D7-9E6B7F2CF439}" presName="sibTrans" presStyleCnt="0"/>
      <dgm:spPr/>
    </dgm:pt>
    <dgm:pt modelId="{3A7CEF5E-9362-45A4-8C72-8AB753281275}" type="pres">
      <dgm:prSet presAssocID="{8F4B661D-1AA1-4335-8F4C-CDB6BA72F0AF}" presName="node" presStyleLbl="node1" presStyleIdx="1" presStyleCnt="5" custLinFactNeighborX="905" custLinFactNeighborY="3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0434-B082-49F6-8088-B082B699DE13}" type="pres">
      <dgm:prSet presAssocID="{5401E8CE-D4E5-4E6D-A022-DBDE449BE91D}" presName="sibTrans" presStyleCnt="0"/>
      <dgm:spPr/>
    </dgm:pt>
    <dgm:pt modelId="{1FE15D03-977A-44E6-8FF3-D67791296805}" type="pres">
      <dgm:prSet presAssocID="{21DAA1F3-C375-4CEE-BDA4-9B1F24D27F42}" presName="node" presStyleLbl="node1" presStyleIdx="2" presStyleCnt="5" custLinFactNeighborX="-1998" custLinFactNeighborY="-4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82A9-9B32-42A7-9502-2751B0428FE6}" type="pres">
      <dgm:prSet presAssocID="{7C3CDB3A-580E-4D80-B853-DA392E8570BD}" presName="sibTrans" presStyleCnt="0"/>
      <dgm:spPr/>
    </dgm:pt>
    <dgm:pt modelId="{9B302198-7D94-4350-AFB3-43F041850308}" type="pres">
      <dgm:prSet presAssocID="{25551405-439C-4417-9001-8963A0424900}" presName="node" presStyleLbl="node1" presStyleIdx="3" presStyleCnt="5" custLinFactNeighborX="-25694" custLinFactNeighborY="3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082-228F-4D13-9E87-0D081A12BDEC}" type="pres">
      <dgm:prSet presAssocID="{D3B67BB6-2383-4B0B-AE03-65ED5BCA9D9E}" presName="sibTrans" presStyleCnt="0"/>
      <dgm:spPr/>
    </dgm:pt>
    <dgm:pt modelId="{5649EA82-A394-4153-A6D0-9AD49A52AF75}" type="pres">
      <dgm:prSet presAssocID="{FAFE5B9A-A8A6-49CD-8683-7385D4FA5D36}" presName="node" presStyleLbl="node1" presStyleIdx="4" presStyleCnt="5" custLinFactNeighborX="19853" custLinFactNeighborY="3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EE634-A248-4B87-8401-48536EF666D5}" type="presOf" srcId="{D27392C1-066C-4F90-8B58-0DF11B84CC02}" destId="{7C86B35C-8FC5-4520-B4C0-7C0FC5B32CF1}" srcOrd="0" destOrd="0" presId="urn:microsoft.com/office/officeart/2005/8/layout/default"/>
    <dgm:cxn modelId="{A4243F8A-03FB-4529-8AA0-66F29C506672}" type="presOf" srcId="{8F4B661D-1AA1-4335-8F4C-CDB6BA72F0AF}" destId="{3A7CEF5E-9362-45A4-8C72-8AB753281275}" srcOrd="0" destOrd="0" presId="urn:microsoft.com/office/officeart/2005/8/layout/default"/>
    <dgm:cxn modelId="{90902C9F-1F59-4AEE-82A5-9A9AC62CEC51}" srcId="{B698C6A7-DCE1-46DF-AE2D-BB986471CAD2}" destId="{8F4B661D-1AA1-4335-8F4C-CDB6BA72F0AF}" srcOrd="1" destOrd="0" parTransId="{3967DE2E-1F9A-49CE-BAB5-C93A44657217}" sibTransId="{5401E8CE-D4E5-4E6D-A022-DBDE449BE91D}"/>
    <dgm:cxn modelId="{574D2752-4F52-4724-9CD0-35122068333C}" srcId="{B698C6A7-DCE1-46DF-AE2D-BB986471CAD2}" destId="{21DAA1F3-C375-4CEE-BDA4-9B1F24D27F42}" srcOrd="2" destOrd="0" parTransId="{A1CEE71C-4228-4EBB-96AC-109617529007}" sibTransId="{7C3CDB3A-580E-4D80-B853-DA392E8570BD}"/>
    <dgm:cxn modelId="{794647CA-9D2F-429B-A5C9-2555ABCC99CD}" srcId="{B698C6A7-DCE1-46DF-AE2D-BB986471CAD2}" destId="{FAFE5B9A-A8A6-49CD-8683-7385D4FA5D36}" srcOrd="4" destOrd="0" parTransId="{69654F69-CA33-45B0-9633-ACE7B6098F2E}" sibTransId="{5B5B6E4F-4689-4167-9448-771EBE21B94F}"/>
    <dgm:cxn modelId="{5F65AA27-FC3C-49C2-9417-B3978690B0A8}" type="presOf" srcId="{B698C6A7-DCE1-46DF-AE2D-BB986471CAD2}" destId="{C2690E19-B76B-47C0-9F3C-2E6E3006C1DE}" srcOrd="0" destOrd="0" presId="urn:microsoft.com/office/officeart/2005/8/layout/default"/>
    <dgm:cxn modelId="{CD35512F-09B9-481A-B3FF-269977EF7C47}" type="presOf" srcId="{FAFE5B9A-A8A6-49CD-8683-7385D4FA5D36}" destId="{5649EA82-A394-4153-A6D0-9AD49A52AF75}" srcOrd="0" destOrd="0" presId="urn:microsoft.com/office/officeart/2005/8/layout/default"/>
    <dgm:cxn modelId="{C9F34DC9-4002-4514-8AB1-EA3A29107CE5}" srcId="{B698C6A7-DCE1-46DF-AE2D-BB986471CAD2}" destId="{D27392C1-066C-4F90-8B58-0DF11B84CC02}" srcOrd="0" destOrd="0" parTransId="{186463E1-0E7D-478D-A54F-5422021EDB74}" sibTransId="{F685555B-D6B9-42CD-86D7-9E6B7F2CF439}"/>
    <dgm:cxn modelId="{86159C23-0634-4090-B966-7B742EC96895}" type="presOf" srcId="{25551405-439C-4417-9001-8963A0424900}" destId="{9B302198-7D94-4350-AFB3-43F041850308}" srcOrd="0" destOrd="0" presId="urn:microsoft.com/office/officeart/2005/8/layout/default"/>
    <dgm:cxn modelId="{3D1C6D49-6AD5-4DF3-B59C-7654E3D75D28}" type="presOf" srcId="{21DAA1F3-C375-4CEE-BDA4-9B1F24D27F42}" destId="{1FE15D03-977A-44E6-8FF3-D67791296805}" srcOrd="0" destOrd="0" presId="urn:microsoft.com/office/officeart/2005/8/layout/default"/>
    <dgm:cxn modelId="{CB9B41F8-21EA-4207-9236-949FE312B3C2}" srcId="{B698C6A7-DCE1-46DF-AE2D-BB986471CAD2}" destId="{25551405-439C-4417-9001-8963A0424900}" srcOrd="3" destOrd="0" parTransId="{BBFEC8D6-AEC7-40A7-AB29-800587EAD030}" sibTransId="{D3B67BB6-2383-4B0B-AE03-65ED5BCA9D9E}"/>
    <dgm:cxn modelId="{0D2F7988-5372-4BB6-8685-A16FB528ACB5}" type="presParOf" srcId="{C2690E19-B76B-47C0-9F3C-2E6E3006C1DE}" destId="{7C86B35C-8FC5-4520-B4C0-7C0FC5B32CF1}" srcOrd="0" destOrd="0" presId="urn:microsoft.com/office/officeart/2005/8/layout/default"/>
    <dgm:cxn modelId="{932B7D43-3757-4B92-9893-1B0F8EA283BC}" type="presParOf" srcId="{C2690E19-B76B-47C0-9F3C-2E6E3006C1DE}" destId="{E272C4F4-F805-41DC-A79F-E6DC0854F27F}" srcOrd="1" destOrd="0" presId="urn:microsoft.com/office/officeart/2005/8/layout/default"/>
    <dgm:cxn modelId="{727C58F8-BF8E-4834-9563-1653D38CEC2E}" type="presParOf" srcId="{C2690E19-B76B-47C0-9F3C-2E6E3006C1DE}" destId="{3A7CEF5E-9362-45A4-8C72-8AB753281275}" srcOrd="2" destOrd="0" presId="urn:microsoft.com/office/officeart/2005/8/layout/default"/>
    <dgm:cxn modelId="{46D96532-2D07-442C-A840-3B2B99B8FE8E}" type="presParOf" srcId="{C2690E19-B76B-47C0-9F3C-2E6E3006C1DE}" destId="{0A860434-B082-49F6-8088-B082B699DE13}" srcOrd="3" destOrd="0" presId="urn:microsoft.com/office/officeart/2005/8/layout/default"/>
    <dgm:cxn modelId="{D409C2B8-2F24-41EF-82F6-894047364D4C}" type="presParOf" srcId="{C2690E19-B76B-47C0-9F3C-2E6E3006C1DE}" destId="{1FE15D03-977A-44E6-8FF3-D67791296805}" srcOrd="4" destOrd="0" presId="urn:microsoft.com/office/officeart/2005/8/layout/default"/>
    <dgm:cxn modelId="{383B5AF6-6B7E-432A-8BC1-73F672761BFE}" type="presParOf" srcId="{C2690E19-B76B-47C0-9F3C-2E6E3006C1DE}" destId="{FC2182A9-9B32-42A7-9502-2751B0428FE6}" srcOrd="5" destOrd="0" presId="urn:microsoft.com/office/officeart/2005/8/layout/default"/>
    <dgm:cxn modelId="{C2FA827F-B170-46B5-9FD9-76FADFC69E24}" type="presParOf" srcId="{C2690E19-B76B-47C0-9F3C-2E6E3006C1DE}" destId="{9B302198-7D94-4350-AFB3-43F041850308}" srcOrd="6" destOrd="0" presId="urn:microsoft.com/office/officeart/2005/8/layout/default"/>
    <dgm:cxn modelId="{A39F2A27-4EF9-4744-9155-E92F216ABA67}" type="presParOf" srcId="{C2690E19-B76B-47C0-9F3C-2E6E3006C1DE}" destId="{2B3F1082-228F-4D13-9E87-0D081A12BDEC}" srcOrd="7" destOrd="0" presId="urn:microsoft.com/office/officeart/2005/8/layout/default"/>
    <dgm:cxn modelId="{7643DC2D-33E6-4C00-94ED-4143F201C326}" type="presParOf" srcId="{C2690E19-B76B-47C0-9F3C-2E6E3006C1DE}" destId="{5649EA82-A394-4153-A6D0-9AD49A52AF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E9730-BC35-431A-8C3C-A341C35644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BFA9E-EDC6-4FD2-AFE1-EA84A177CF62}">
      <dgm:prSet phldrT="[Текст]" custT="1"/>
      <dgm:spPr/>
      <dgm:t>
        <a:bodyPr/>
        <a:lstStyle/>
        <a:p>
          <a:r>
            <a:rPr lang="ru-RU" sz="2800" dirty="0" smtClean="0"/>
            <a:t>Готовность взаимодействовать с окружающим миром</a:t>
          </a:r>
          <a:endParaRPr lang="ru-RU" sz="2800" dirty="0"/>
        </a:p>
      </dgm:t>
    </dgm:pt>
    <dgm:pt modelId="{8DE52735-F9D9-4FDF-BDFF-1F26A67A3A77}" type="parTrans" cxnId="{E15FC9C7-5F06-4474-AC56-0E769868F5C9}">
      <dgm:prSet/>
      <dgm:spPr/>
      <dgm:t>
        <a:bodyPr/>
        <a:lstStyle/>
        <a:p>
          <a:endParaRPr lang="ru-RU"/>
        </a:p>
      </dgm:t>
    </dgm:pt>
    <dgm:pt modelId="{D7FDFC6F-B320-4BF0-BD54-C4682FF2D2FB}" type="sibTrans" cxnId="{E15FC9C7-5F06-4474-AC56-0E769868F5C9}">
      <dgm:prSet/>
      <dgm:spPr/>
      <dgm:t>
        <a:bodyPr/>
        <a:lstStyle/>
        <a:p>
          <a:endParaRPr lang="ru-RU"/>
        </a:p>
      </dgm:t>
    </dgm:pt>
    <dgm:pt modelId="{6D0018C3-AFDD-4A5A-9907-4AA6F64D1E3D}">
      <dgm:prSet phldrT="[Текст]" custT="1"/>
      <dgm:spPr/>
      <dgm:t>
        <a:bodyPr/>
        <a:lstStyle/>
        <a:p>
          <a:r>
            <a:rPr lang="ru-RU" sz="2800" dirty="0" smtClean="0"/>
            <a:t>Возможность решать учебные и жизненные задачи</a:t>
          </a:r>
          <a:endParaRPr lang="ru-RU" sz="2800" dirty="0"/>
        </a:p>
      </dgm:t>
    </dgm:pt>
    <dgm:pt modelId="{17164418-834C-45BA-A231-3BBC2E1EAA6E}" type="parTrans" cxnId="{EB66E78C-7FF4-480B-A6CD-CAF3750D8A2C}">
      <dgm:prSet/>
      <dgm:spPr/>
      <dgm:t>
        <a:bodyPr/>
        <a:lstStyle/>
        <a:p>
          <a:endParaRPr lang="ru-RU"/>
        </a:p>
      </dgm:t>
    </dgm:pt>
    <dgm:pt modelId="{677F02E4-6668-41E3-B6DB-95310024EE67}" type="sibTrans" cxnId="{EB66E78C-7FF4-480B-A6CD-CAF3750D8A2C}">
      <dgm:prSet/>
      <dgm:spPr/>
      <dgm:t>
        <a:bodyPr/>
        <a:lstStyle/>
        <a:p>
          <a:endParaRPr lang="ru-RU"/>
        </a:p>
      </dgm:t>
    </dgm:pt>
    <dgm:pt modelId="{B974F0F9-CA59-43CD-9142-C3CCF237C732}">
      <dgm:prSet phldrT="[Текст]" custT="1"/>
      <dgm:spPr/>
      <dgm:t>
        <a:bodyPr/>
        <a:lstStyle/>
        <a:p>
          <a:r>
            <a:rPr lang="ru-RU" sz="2800" dirty="0" smtClean="0"/>
            <a:t>Способность строить социальные отношения</a:t>
          </a:r>
          <a:endParaRPr lang="ru-RU" sz="2800" dirty="0"/>
        </a:p>
      </dgm:t>
    </dgm:pt>
    <dgm:pt modelId="{84EA818A-2C38-411A-A693-142EAE4FC97D}" type="parTrans" cxnId="{2FE9C2FD-BE4D-409D-A966-520098D04C6E}">
      <dgm:prSet/>
      <dgm:spPr/>
      <dgm:t>
        <a:bodyPr/>
        <a:lstStyle/>
        <a:p>
          <a:endParaRPr lang="ru-RU"/>
        </a:p>
      </dgm:t>
    </dgm:pt>
    <dgm:pt modelId="{96E613E8-2219-41E1-B572-7771F2FDDF56}" type="sibTrans" cxnId="{2FE9C2FD-BE4D-409D-A966-520098D04C6E}">
      <dgm:prSet/>
      <dgm:spPr/>
      <dgm:t>
        <a:bodyPr/>
        <a:lstStyle/>
        <a:p>
          <a:endParaRPr lang="ru-RU"/>
        </a:p>
      </dgm:t>
    </dgm:pt>
    <dgm:pt modelId="{1AE67F5C-701A-4B11-ADC3-2F8E6367C731}">
      <dgm:prSet phldrT="[Текст]" custT="1"/>
      <dgm:spPr/>
      <dgm:t>
        <a:bodyPr/>
        <a:lstStyle/>
        <a:p>
          <a:r>
            <a:rPr lang="ru-RU" sz="2800" dirty="0" smtClean="0"/>
            <a:t>Владение рефлексивными умениями</a:t>
          </a:r>
          <a:endParaRPr lang="ru-RU" sz="2800" dirty="0"/>
        </a:p>
      </dgm:t>
    </dgm:pt>
    <dgm:pt modelId="{0D2542F0-B949-486D-AB9F-EFFEFAB99DBA}" type="parTrans" cxnId="{D1CD66E4-693A-4950-B310-6512A4C3DE67}">
      <dgm:prSet/>
      <dgm:spPr/>
      <dgm:t>
        <a:bodyPr/>
        <a:lstStyle/>
        <a:p>
          <a:endParaRPr lang="ru-RU"/>
        </a:p>
      </dgm:t>
    </dgm:pt>
    <dgm:pt modelId="{01390F7A-F74D-487F-B48A-C7CA62B92EE3}" type="sibTrans" cxnId="{D1CD66E4-693A-4950-B310-6512A4C3DE67}">
      <dgm:prSet/>
      <dgm:spPr/>
      <dgm:t>
        <a:bodyPr/>
        <a:lstStyle/>
        <a:p>
          <a:endParaRPr lang="ru-RU"/>
        </a:p>
      </dgm:t>
    </dgm:pt>
    <dgm:pt modelId="{F2E0AA7F-47AC-43B2-B4C3-E84EC2662CF7}" type="pres">
      <dgm:prSet presAssocID="{25DE9730-BC35-431A-8C3C-A341C35644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A2B72-1BEF-45A1-ABF3-89E9C4231D39}" type="pres">
      <dgm:prSet presAssocID="{25DE9730-BC35-431A-8C3C-A341C356442C}" presName="diamond" presStyleLbl="bgShp" presStyleIdx="0" presStyleCnt="1"/>
      <dgm:spPr/>
    </dgm:pt>
    <dgm:pt modelId="{A0B19233-2B42-4A95-B2DC-B5503ED0DDC9}" type="pres">
      <dgm:prSet presAssocID="{25DE9730-BC35-431A-8C3C-A341C356442C}" presName="quad1" presStyleLbl="node1" presStyleIdx="0" presStyleCnt="4" custLinFactNeighborX="3583" custLinFactNeighborY="1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2059-7774-4E59-9FF8-728D32EE0868}" type="pres">
      <dgm:prSet presAssocID="{25DE9730-BC35-431A-8C3C-A341C356442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F77FE-E2B7-495F-AB69-054C9E67D970}" type="pres">
      <dgm:prSet presAssocID="{25DE9730-BC35-431A-8C3C-A341C356442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41F7-7890-4C30-AC04-F90594484696}" type="pres">
      <dgm:prSet presAssocID="{25DE9730-BC35-431A-8C3C-A341C356442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6E78C-7FF4-480B-A6CD-CAF3750D8A2C}" srcId="{25DE9730-BC35-431A-8C3C-A341C356442C}" destId="{6D0018C3-AFDD-4A5A-9907-4AA6F64D1E3D}" srcOrd="1" destOrd="0" parTransId="{17164418-834C-45BA-A231-3BBC2E1EAA6E}" sibTransId="{677F02E4-6668-41E3-B6DB-95310024EE67}"/>
    <dgm:cxn modelId="{479E4054-B242-41A8-9E75-D5BDD3B13068}" type="presOf" srcId="{25DE9730-BC35-431A-8C3C-A341C356442C}" destId="{F2E0AA7F-47AC-43B2-B4C3-E84EC2662CF7}" srcOrd="0" destOrd="0" presId="urn:microsoft.com/office/officeart/2005/8/layout/matrix3"/>
    <dgm:cxn modelId="{B93080ED-C102-45F1-BD88-1500296F4AB2}" type="presOf" srcId="{094BFA9E-EDC6-4FD2-AFE1-EA84A177CF62}" destId="{A0B19233-2B42-4A95-B2DC-B5503ED0DDC9}" srcOrd="0" destOrd="0" presId="urn:microsoft.com/office/officeart/2005/8/layout/matrix3"/>
    <dgm:cxn modelId="{D1CD66E4-693A-4950-B310-6512A4C3DE67}" srcId="{25DE9730-BC35-431A-8C3C-A341C356442C}" destId="{1AE67F5C-701A-4B11-ADC3-2F8E6367C731}" srcOrd="3" destOrd="0" parTransId="{0D2542F0-B949-486D-AB9F-EFFEFAB99DBA}" sibTransId="{01390F7A-F74D-487F-B48A-C7CA62B92EE3}"/>
    <dgm:cxn modelId="{E15FC9C7-5F06-4474-AC56-0E769868F5C9}" srcId="{25DE9730-BC35-431A-8C3C-A341C356442C}" destId="{094BFA9E-EDC6-4FD2-AFE1-EA84A177CF62}" srcOrd="0" destOrd="0" parTransId="{8DE52735-F9D9-4FDF-BDFF-1F26A67A3A77}" sibTransId="{D7FDFC6F-B320-4BF0-BD54-C4682FF2D2FB}"/>
    <dgm:cxn modelId="{5A748FAB-47A1-41B8-8951-CBC0897744F0}" type="presOf" srcId="{B974F0F9-CA59-43CD-9142-C3CCF237C732}" destId="{4FDF77FE-E2B7-495F-AB69-054C9E67D970}" srcOrd="0" destOrd="0" presId="urn:microsoft.com/office/officeart/2005/8/layout/matrix3"/>
    <dgm:cxn modelId="{57789E79-6776-48EF-8D5B-8E2994578B76}" type="presOf" srcId="{1AE67F5C-701A-4B11-ADC3-2F8E6367C731}" destId="{BD5D41F7-7890-4C30-AC04-F90594484696}" srcOrd="0" destOrd="0" presId="urn:microsoft.com/office/officeart/2005/8/layout/matrix3"/>
    <dgm:cxn modelId="{2FE9C2FD-BE4D-409D-A966-520098D04C6E}" srcId="{25DE9730-BC35-431A-8C3C-A341C356442C}" destId="{B974F0F9-CA59-43CD-9142-C3CCF237C732}" srcOrd="2" destOrd="0" parTransId="{84EA818A-2C38-411A-A693-142EAE4FC97D}" sibTransId="{96E613E8-2219-41E1-B572-7771F2FDDF56}"/>
    <dgm:cxn modelId="{FF9FE403-BF1D-4045-8B98-2649E8FA2B86}" type="presOf" srcId="{6D0018C3-AFDD-4A5A-9907-4AA6F64D1E3D}" destId="{E7A92059-7774-4E59-9FF8-728D32EE0868}" srcOrd="0" destOrd="0" presId="urn:microsoft.com/office/officeart/2005/8/layout/matrix3"/>
    <dgm:cxn modelId="{B7A84B45-B75B-4247-88C4-C53307C36A27}" type="presParOf" srcId="{F2E0AA7F-47AC-43B2-B4C3-E84EC2662CF7}" destId="{1CEA2B72-1BEF-45A1-ABF3-89E9C4231D39}" srcOrd="0" destOrd="0" presId="urn:microsoft.com/office/officeart/2005/8/layout/matrix3"/>
    <dgm:cxn modelId="{94CE8765-37B2-4A91-B160-926AC3C2E229}" type="presParOf" srcId="{F2E0AA7F-47AC-43B2-B4C3-E84EC2662CF7}" destId="{A0B19233-2B42-4A95-B2DC-B5503ED0DDC9}" srcOrd="1" destOrd="0" presId="urn:microsoft.com/office/officeart/2005/8/layout/matrix3"/>
    <dgm:cxn modelId="{62AA7EF2-5F0F-488A-B582-B1BC52F3C934}" type="presParOf" srcId="{F2E0AA7F-47AC-43B2-B4C3-E84EC2662CF7}" destId="{E7A92059-7774-4E59-9FF8-728D32EE0868}" srcOrd="2" destOrd="0" presId="urn:microsoft.com/office/officeart/2005/8/layout/matrix3"/>
    <dgm:cxn modelId="{2FEF4466-7165-4914-A835-31BE3A529D44}" type="presParOf" srcId="{F2E0AA7F-47AC-43B2-B4C3-E84EC2662CF7}" destId="{4FDF77FE-E2B7-495F-AB69-054C9E67D970}" srcOrd="3" destOrd="0" presId="urn:microsoft.com/office/officeart/2005/8/layout/matrix3"/>
    <dgm:cxn modelId="{94D3B316-7075-4A95-8915-9739D7541A3A}" type="presParOf" srcId="{F2E0AA7F-47AC-43B2-B4C3-E84EC2662CF7}" destId="{BD5D41F7-7890-4C30-AC04-F905944846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E9730-BC35-431A-8C3C-A341C35644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BFA9E-EDC6-4FD2-AFE1-EA84A177CF62}">
      <dgm:prSet phldrT="[Текст]" custT="1"/>
      <dgm:spPr/>
      <dgm:t>
        <a:bodyPr/>
        <a:lstStyle/>
        <a:p>
          <a:r>
            <a:rPr lang="ru-RU" sz="3200" dirty="0" smtClean="0"/>
            <a:t>Применяю</a:t>
          </a:r>
          <a:endParaRPr lang="ru-RU" sz="3200" dirty="0"/>
        </a:p>
      </dgm:t>
    </dgm:pt>
    <dgm:pt modelId="{D7FDFC6F-B320-4BF0-BD54-C4682FF2D2FB}" type="sibTrans" cxnId="{E15FC9C7-5F06-4474-AC56-0E769868F5C9}">
      <dgm:prSet/>
      <dgm:spPr/>
      <dgm:t>
        <a:bodyPr/>
        <a:lstStyle/>
        <a:p>
          <a:endParaRPr lang="ru-RU"/>
        </a:p>
      </dgm:t>
    </dgm:pt>
    <dgm:pt modelId="{8DE52735-F9D9-4FDF-BDFF-1F26A67A3A77}" type="parTrans" cxnId="{E15FC9C7-5F06-4474-AC56-0E769868F5C9}">
      <dgm:prSet/>
      <dgm:spPr/>
      <dgm:t>
        <a:bodyPr/>
        <a:lstStyle/>
        <a:p>
          <a:endParaRPr lang="ru-RU"/>
        </a:p>
      </dgm:t>
    </dgm:pt>
    <dgm:pt modelId="{1AE67F5C-701A-4B11-ADC3-2F8E6367C731}">
      <dgm:prSet phldrT="[Текст]" custT="1"/>
      <dgm:spPr/>
      <dgm:t>
        <a:bodyPr/>
        <a:lstStyle/>
        <a:p>
          <a:r>
            <a:rPr lang="ru-RU" sz="3200" dirty="0" smtClean="0"/>
            <a:t>Готов </a:t>
          </a:r>
        </a:p>
        <a:p>
          <a:r>
            <a:rPr lang="ru-RU" sz="3200" dirty="0" smtClean="0"/>
            <a:t>к саморазвитию</a:t>
          </a:r>
          <a:endParaRPr lang="ru-RU" sz="3200" dirty="0"/>
        </a:p>
      </dgm:t>
    </dgm:pt>
    <dgm:pt modelId="{01390F7A-F74D-487F-B48A-C7CA62B92EE3}" type="sibTrans" cxnId="{D1CD66E4-693A-4950-B310-6512A4C3DE67}">
      <dgm:prSet/>
      <dgm:spPr/>
      <dgm:t>
        <a:bodyPr/>
        <a:lstStyle/>
        <a:p>
          <a:endParaRPr lang="ru-RU"/>
        </a:p>
      </dgm:t>
    </dgm:pt>
    <dgm:pt modelId="{0D2542F0-B949-486D-AB9F-EFFEFAB99DBA}" type="parTrans" cxnId="{D1CD66E4-693A-4950-B310-6512A4C3DE67}">
      <dgm:prSet/>
      <dgm:spPr/>
      <dgm:t>
        <a:bodyPr/>
        <a:lstStyle/>
        <a:p>
          <a:endParaRPr lang="ru-RU"/>
        </a:p>
      </dgm:t>
    </dgm:pt>
    <dgm:pt modelId="{B974F0F9-CA59-43CD-9142-C3CCF237C732}">
      <dgm:prSet phldrT="[Текст]" custT="1"/>
      <dgm:spPr/>
      <dgm:t>
        <a:bodyPr/>
        <a:lstStyle/>
        <a:p>
          <a:r>
            <a:rPr lang="ru-RU" sz="3200" dirty="0" smtClean="0"/>
            <a:t>Оцениваю</a:t>
          </a:r>
          <a:endParaRPr lang="ru-RU" sz="3200" dirty="0"/>
        </a:p>
      </dgm:t>
    </dgm:pt>
    <dgm:pt modelId="{96E613E8-2219-41E1-B572-7771F2FDDF56}" type="sibTrans" cxnId="{2FE9C2FD-BE4D-409D-A966-520098D04C6E}">
      <dgm:prSet/>
      <dgm:spPr/>
      <dgm:t>
        <a:bodyPr/>
        <a:lstStyle/>
        <a:p>
          <a:endParaRPr lang="ru-RU"/>
        </a:p>
      </dgm:t>
    </dgm:pt>
    <dgm:pt modelId="{84EA818A-2C38-411A-A693-142EAE4FC97D}" type="parTrans" cxnId="{2FE9C2FD-BE4D-409D-A966-520098D04C6E}">
      <dgm:prSet/>
      <dgm:spPr/>
      <dgm:t>
        <a:bodyPr/>
        <a:lstStyle/>
        <a:p>
          <a:endParaRPr lang="ru-RU"/>
        </a:p>
      </dgm:t>
    </dgm:pt>
    <dgm:pt modelId="{6D0018C3-AFDD-4A5A-9907-4AA6F64D1E3D}">
      <dgm:prSet phldrT="[Текст]" custT="1"/>
      <dgm:spPr/>
      <dgm:t>
        <a:bodyPr/>
        <a:lstStyle/>
        <a:p>
          <a:r>
            <a:rPr lang="ru-RU" sz="3200" dirty="0" smtClean="0"/>
            <a:t>Добываю</a:t>
          </a:r>
          <a:endParaRPr lang="ru-RU" sz="3200" dirty="0"/>
        </a:p>
      </dgm:t>
    </dgm:pt>
    <dgm:pt modelId="{677F02E4-6668-41E3-B6DB-95310024EE67}" type="sibTrans" cxnId="{EB66E78C-7FF4-480B-A6CD-CAF3750D8A2C}">
      <dgm:prSet/>
      <dgm:spPr/>
      <dgm:t>
        <a:bodyPr/>
        <a:lstStyle/>
        <a:p>
          <a:endParaRPr lang="ru-RU"/>
        </a:p>
      </dgm:t>
    </dgm:pt>
    <dgm:pt modelId="{17164418-834C-45BA-A231-3BBC2E1EAA6E}" type="parTrans" cxnId="{EB66E78C-7FF4-480B-A6CD-CAF3750D8A2C}">
      <dgm:prSet/>
      <dgm:spPr/>
      <dgm:t>
        <a:bodyPr/>
        <a:lstStyle/>
        <a:p>
          <a:endParaRPr lang="ru-RU"/>
        </a:p>
      </dgm:t>
    </dgm:pt>
    <dgm:pt modelId="{F2E0AA7F-47AC-43B2-B4C3-E84EC2662CF7}" type="pres">
      <dgm:prSet presAssocID="{25DE9730-BC35-431A-8C3C-A341C35644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A2B72-1BEF-45A1-ABF3-89E9C4231D39}" type="pres">
      <dgm:prSet presAssocID="{25DE9730-BC35-431A-8C3C-A341C356442C}" presName="diamond" presStyleLbl="bgShp" presStyleIdx="0" presStyleCnt="1"/>
      <dgm:spPr/>
    </dgm:pt>
    <dgm:pt modelId="{A0B19233-2B42-4A95-B2DC-B5503ED0DDC9}" type="pres">
      <dgm:prSet presAssocID="{25DE9730-BC35-431A-8C3C-A341C356442C}" presName="quad1" presStyleLbl="node1" presStyleIdx="0" presStyleCnt="4" custScaleX="130113" custLinFactNeighborX="-26003" custLinFactNeighborY="-4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2059-7774-4E59-9FF8-728D32EE0868}" type="pres">
      <dgm:prSet presAssocID="{25DE9730-BC35-431A-8C3C-A341C356442C}" presName="quad2" presStyleLbl="node1" presStyleIdx="1" presStyleCnt="4" custScaleX="136687" custLinFactNeighborX="17521" custLinFactNeighborY="-4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F77FE-E2B7-495F-AB69-054C9E67D970}" type="pres">
      <dgm:prSet presAssocID="{25DE9730-BC35-431A-8C3C-A341C356442C}" presName="quad3" presStyleLbl="node1" presStyleIdx="2" presStyleCnt="4" custScaleX="130113" custLinFactNeighborX="-26003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41F7-7890-4C30-AC04-F90594484696}" type="pres">
      <dgm:prSet presAssocID="{25DE9730-BC35-431A-8C3C-A341C356442C}" presName="quad4" presStyleLbl="node1" presStyleIdx="3" presStyleCnt="4" custScaleX="130111" custLinFactNeighborX="20809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6E78C-7FF4-480B-A6CD-CAF3750D8A2C}" srcId="{25DE9730-BC35-431A-8C3C-A341C356442C}" destId="{6D0018C3-AFDD-4A5A-9907-4AA6F64D1E3D}" srcOrd="1" destOrd="0" parTransId="{17164418-834C-45BA-A231-3BBC2E1EAA6E}" sibTransId="{677F02E4-6668-41E3-B6DB-95310024EE67}"/>
    <dgm:cxn modelId="{D1CD66E4-693A-4950-B310-6512A4C3DE67}" srcId="{25DE9730-BC35-431A-8C3C-A341C356442C}" destId="{1AE67F5C-701A-4B11-ADC3-2F8E6367C731}" srcOrd="3" destOrd="0" parTransId="{0D2542F0-B949-486D-AB9F-EFFEFAB99DBA}" sibTransId="{01390F7A-F74D-487F-B48A-C7CA62B92EE3}"/>
    <dgm:cxn modelId="{E15FC9C7-5F06-4474-AC56-0E769868F5C9}" srcId="{25DE9730-BC35-431A-8C3C-A341C356442C}" destId="{094BFA9E-EDC6-4FD2-AFE1-EA84A177CF62}" srcOrd="0" destOrd="0" parTransId="{8DE52735-F9D9-4FDF-BDFF-1F26A67A3A77}" sibTransId="{D7FDFC6F-B320-4BF0-BD54-C4682FF2D2FB}"/>
    <dgm:cxn modelId="{38A669C6-8199-4362-B0CD-CFF44FA3CFC5}" type="presOf" srcId="{B974F0F9-CA59-43CD-9142-C3CCF237C732}" destId="{4FDF77FE-E2B7-495F-AB69-054C9E67D970}" srcOrd="0" destOrd="0" presId="urn:microsoft.com/office/officeart/2005/8/layout/matrix3"/>
    <dgm:cxn modelId="{2FE9C2FD-BE4D-409D-A966-520098D04C6E}" srcId="{25DE9730-BC35-431A-8C3C-A341C356442C}" destId="{B974F0F9-CA59-43CD-9142-C3CCF237C732}" srcOrd="2" destOrd="0" parTransId="{84EA818A-2C38-411A-A693-142EAE4FC97D}" sibTransId="{96E613E8-2219-41E1-B572-7771F2FDDF56}"/>
    <dgm:cxn modelId="{837640A2-561B-4010-BADB-9E3EF4DAD89A}" type="presOf" srcId="{1AE67F5C-701A-4B11-ADC3-2F8E6367C731}" destId="{BD5D41F7-7890-4C30-AC04-F90594484696}" srcOrd="0" destOrd="0" presId="urn:microsoft.com/office/officeart/2005/8/layout/matrix3"/>
    <dgm:cxn modelId="{6D9ADAD5-160D-4393-9067-5F1EBC1C086C}" type="presOf" srcId="{25DE9730-BC35-431A-8C3C-A341C356442C}" destId="{F2E0AA7F-47AC-43B2-B4C3-E84EC2662CF7}" srcOrd="0" destOrd="0" presId="urn:microsoft.com/office/officeart/2005/8/layout/matrix3"/>
    <dgm:cxn modelId="{6E199641-9BE4-4CE9-8D98-7B185498A0E6}" type="presOf" srcId="{6D0018C3-AFDD-4A5A-9907-4AA6F64D1E3D}" destId="{E7A92059-7774-4E59-9FF8-728D32EE0868}" srcOrd="0" destOrd="0" presId="urn:microsoft.com/office/officeart/2005/8/layout/matrix3"/>
    <dgm:cxn modelId="{FF7D5D99-19F5-43EA-BB9B-53B4904CB28A}" type="presOf" srcId="{094BFA9E-EDC6-4FD2-AFE1-EA84A177CF62}" destId="{A0B19233-2B42-4A95-B2DC-B5503ED0DDC9}" srcOrd="0" destOrd="0" presId="urn:microsoft.com/office/officeart/2005/8/layout/matrix3"/>
    <dgm:cxn modelId="{9C34938A-EC54-4002-A558-538CD987CCCE}" type="presParOf" srcId="{F2E0AA7F-47AC-43B2-B4C3-E84EC2662CF7}" destId="{1CEA2B72-1BEF-45A1-ABF3-89E9C4231D39}" srcOrd="0" destOrd="0" presId="urn:microsoft.com/office/officeart/2005/8/layout/matrix3"/>
    <dgm:cxn modelId="{3CB29F4D-F7B8-45A3-AE3F-CF2BE1BDA3B4}" type="presParOf" srcId="{F2E0AA7F-47AC-43B2-B4C3-E84EC2662CF7}" destId="{A0B19233-2B42-4A95-B2DC-B5503ED0DDC9}" srcOrd="1" destOrd="0" presId="urn:microsoft.com/office/officeart/2005/8/layout/matrix3"/>
    <dgm:cxn modelId="{A5B839F3-1B3A-4929-B979-E5F54BFEAE22}" type="presParOf" srcId="{F2E0AA7F-47AC-43B2-B4C3-E84EC2662CF7}" destId="{E7A92059-7774-4E59-9FF8-728D32EE0868}" srcOrd="2" destOrd="0" presId="urn:microsoft.com/office/officeart/2005/8/layout/matrix3"/>
    <dgm:cxn modelId="{9972DA1E-5037-432A-B1C4-8CE8AF355F2B}" type="presParOf" srcId="{F2E0AA7F-47AC-43B2-B4C3-E84EC2662CF7}" destId="{4FDF77FE-E2B7-495F-AB69-054C9E67D970}" srcOrd="3" destOrd="0" presId="urn:microsoft.com/office/officeart/2005/8/layout/matrix3"/>
    <dgm:cxn modelId="{2B9A9A15-FF80-4EC8-8082-8C90C97B49A2}" type="presParOf" srcId="{F2E0AA7F-47AC-43B2-B4C3-E84EC2662CF7}" destId="{BD5D41F7-7890-4C30-AC04-F905944846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BB70A-850C-4076-B0FC-BFF13FE004F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2055A-953F-470A-9C07-B4DFD652F287}">
      <dgm:prSet phldrT="[Текст]" custT="1"/>
      <dgm:spPr/>
      <dgm:t>
        <a:bodyPr/>
        <a:lstStyle/>
        <a:p>
          <a:r>
            <a:rPr lang="ru-RU" sz="3200" dirty="0" smtClean="0"/>
            <a:t>Владение культурой речи</a:t>
          </a:r>
          <a:endParaRPr lang="ru-RU" sz="3200" dirty="0"/>
        </a:p>
      </dgm:t>
    </dgm:pt>
    <dgm:pt modelId="{66484150-59B4-4062-8F37-61A1E5CFE133}" type="parTrans" cxnId="{28664DD0-BA22-4837-AE6B-F4E47219491C}">
      <dgm:prSet/>
      <dgm:spPr/>
      <dgm:t>
        <a:bodyPr/>
        <a:lstStyle/>
        <a:p>
          <a:endParaRPr lang="ru-RU"/>
        </a:p>
      </dgm:t>
    </dgm:pt>
    <dgm:pt modelId="{4E859DCD-E1B1-4484-B725-C531D86081F0}" type="sibTrans" cxnId="{28664DD0-BA22-4837-AE6B-F4E47219491C}">
      <dgm:prSet/>
      <dgm:spPr/>
      <dgm:t>
        <a:bodyPr/>
        <a:lstStyle/>
        <a:p>
          <a:endParaRPr lang="ru-RU"/>
        </a:p>
      </dgm:t>
    </dgm:pt>
    <dgm:pt modelId="{4C951A0C-E7CA-4F5E-AE02-972BA4514215}">
      <dgm:prSet phldrT="[Текст]" custT="1"/>
      <dgm:spPr/>
      <dgm:t>
        <a:bodyPr/>
        <a:lstStyle/>
        <a:p>
          <a:r>
            <a:rPr lang="ru-RU" sz="3200" dirty="0" smtClean="0"/>
            <a:t>Способность решать средствами языка актуальные задачи общения</a:t>
          </a:r>
          <a:endParaRPr lang="ru-RU" sz="3200" dirty="0"/>
        </a:p>
      </dgm:t>
    </dgm:pt>
    <dgm:pt modelId="{26C773D5-C405-4F95-9432-7975D2EBC4C4}" type="parTrans" cxnId="{DCA36169-3F36-46B9-8A6D-A93EE0F12B9A}">
      <dgm:prSet/>
      <dgm:spPr/>
      <dgm:t>
        <a:bodyPr/>
        <a:lstStyle/>
        <a:p>
          <a:endParaRPr lang="ru-RU"/>
        </a:p>
      </dgm:t>
    </dgm:pt>
    <dgm:pt modelId="{83A04F23-2D39-4CF9-9E98-DCB4286060C2}" type="sibTrans" cxnId="{DCA36169-3F36-46B9-8A6D-A93EE0F12B9A}">
      <dgm:prSet/>
      <dgm:spPr/>
      <dgm:t>
        <a:bodyPr/>
        <a:lstStyle/>
        <a:p>
          <a:endParaRPr lang="ru-RU"/>
        </a:p>
      </dgm:t>
    </dgm:pt>
    <dgm:pt modelId="{5B5635F7-858D-46C7-9EAF-C368532FBD77}">
      <dgm:prSet phldrT="[Текст]" custT="1"/>
      <dgm:spPr/>
      <dgm:t>
        <a:bodyPr/>
        <a:lstStyle/>
        <a:p>
          <a:r>
            <a:rPr lang="ru-RU" sz="3200" dirty="0" smtClean="0"/>
            <a:t>Использование языковых средств сообразно ситуации общения</a:t>
          </a:r>
          <a:endParaRPr lang="ru-RU" sz="3200" dirty="0"/>
        </a:p>
      </dgm:t>
    </dgm:pt>
    <dgm:pt modelId="{23FC1507-FAAD-464C-8BD2-7E094B9DCB36}" type="parTrans" cxnId="{0743C2C8-7FF8-4775-BAEF-38D8E098B6A2}">
      <dgm:prSet/>
      <dgm:spPr/>
      <dgm:t>
        <a:bodyPr/>
        <a:lstStyle/>
        <a:p>
          <a:endParaRPr lang="ru-RU"/>
        </a:p>
      </dgm:t>
    </dgm:pt>
    <dgm:pt modelId="{C8931F92-499C-4810-84BD-D8398BC09752}" type="sibTrans" cxnId="{0743C2C8-7FF8-4775-BAEF-38D8E098B6A2}">
      <dgm:prSet/>
      <dgm:spPr/>
      <dgm:t>
        <a:bodyPr/>
        <a:lstStyle/>
        <a:p>
          <a:endParaRPr lang="ru-RU"/>
        </a:p>
      </dgm:t>
    </dgm:pt>
    <dgm:pt modelId="{D8DF909E-897D-46B0-8C7C-E370A3351EC6}">
      <dgm:prSet phldrT="[Текст]" custT="1"/>
      <dgm:spPr/>
      <dgm:t>
        <a:bodyPr/>
        <a:lstStyle/>
        <a:p>
          <a:r>
            <a:rPr lang="ru-RU" sz="3200" dirty="0" smtClean="0"/>
            <a:t>Выбор программы речевого поведения</a:t>
          </a:r>
          <a:endParaRPr lang="ru-RU" sz="3200" dirty="0"/>
        </a:p>
      </dgm:t>
    </dgm:pt>
    <dgm:pt modelId="{538AC3FF-BEDD-4D9B-BD1C-21D4BC78DFAC}" type="parTrans" cxnId="{CBD33168-A9DD-4A46-96B0-C214F80D7EE2}">
      <dgm:prSet/>
      <dgm:spPr/>
      <dgm:t>
        <a:bodyPr/>
        <a:lstStyle/>
        <a:p>
          <a:endParaRPr lang="ru-RU"/>
        </a:p>
      </dgm:t>
    </dgm:pt>
    <dgm:pt modelId="{3941D4E1-A93E-4AE4-AAF8-199EEBC4EA82}" type="sibTrans" cxnId="{CBD33168-A9DD-4A46-96B0-C214F80D7EE2}">
      <dgm:prSet/>
      <dgm:spPr/>
      <dgm:t>
        <a:bodyPr/>
        <a:lstStyle/>
        <a:p>
          <a:endParaRPr lang="ru-RU"/>
        </a:p>
      </dgm:t>
    </dgm:pt>
    <dgm:pt modelId="{46BD0874-076D-46C2-A6A2-0D5775F69662}" type="pres">
      <dgm:prSet presAssocID="{4A4BB70A-850C-4076-B0FC-BFF13FE004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576D5-783A-4E3F-A8A6-51E894A72455}" type="pres">
      <dgm:prSet presAssocID="{4A4BB70A-850C-4076-B0FC-BFF13FE004FD}" presName="diamond" presStyleLbl="bgShp" presStyleIdx="0" presStyleCnt="1" custScaleY="83333" custLinFactNeighborX="1786" custLinFactNeighborY="1190"/>
      <dgm:spPr/>
      <dgm:t>
        <a:bodyPr/>
        <a:lstStyle/>
        <a:p>
          <a:endParaRPr lang="ru-RU"/>
        </a:p>
      </dgm:t>
    </dgm:pt>
    <dgm:pt modelId="{A83E086D-151C-4BBA-83B9-EDC3D06D6022}" type="pres">
      <dgm:prSet presAssocID="{4A4BB70A-850C-4076-B0FC-BFF13FE004FD}" presName="quad1" presStyleLbl="node1" presStyleIdx="0" presStyleCnt="4" custLinFactNeighborX="-42689" custLinFactNeighborY="-6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51A11-9B70-450A-895D-D9CC327C82E6}" type="pres">
      <dgm:prSet presAssocID="{4A4BB70A-850C-4076-B0FC-BFF13FE004FD}" presName="quad2" presStyleLbl="node1" presStyleIdx="1" presStyleCnt="4" custScaleX="188400" custLinFactNeighborX="-2397" custLinFactNeighborY="-6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7897-E504-4947-A3E2-6045C41BA108}" type="pres">
      <dgm:prSet presAssocID="{4A4BB70A-850C-4076-B0FC-BFF13FE004FD}" presName="quad3" presStyleLbl="node1" presStyleIdx="2" presStyleCnt="4" custScaleX="194567" custLinFactNeighborX="1587" custLinFactNeighborY="-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38827-3506-4193-B937-3A2C6CE09298}" type="pres">
      <dgm:prSet presAssocID="{4A4BB70A-850C-4076-B0FC-BFF13FE004FD}" presName="quad4" presStyleLbl="node1" presStyleIdx="3" presStyleCnt="4" custLinFactNeighborX="48031" custLinFactNeighborY="-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33168-A9DD-4A46-96B0-C214F80D7EE2}" srcId="{4A4BB70A-850C-4076-B0FC-BFF13FE004FD}" destId="{D8DF909E-897D-46B0-8C7C-E370A3351EC6}" srcOrd="3" destOrd="0" parTransId="{538AC3FF-BEDD-4D9B-BD1C-21D4BC78DFAC}" sibTransId="{3941D4E1-A93E-4AE4-AAF8-199EEBC4EA82}"/>
    <dgm:cxn modelId="{0743C2C8-7FF8-4775-BAEF-38D8E098B6A2}" srcId="{4A4BB70A-850C-4076-B0FC-BFF13FE004FD}" destId="{5B5635F7-858D-46C7-9EAF-C368532FBD77}" srcOrd="2" destOrd="0" parTransId="{23FC1507-FAAD-464C-8BD2-7E094B9DCB36}" sibTransId="{C8931F92-499C-4810-84BD-D8398BC09752}"/>
    <dgm:cxn modelId="{DCA36169-3F36-46B9-8A6D-A93EE0F12B9A}" srcId="{4A4BB70A-850C-4076-B0FC-BFF13FE004FD}" destId="{4C951A0C-E7CA-4F5E-AE02-972BA4514215}" srcOrd="1" destOrd="0" parTransId="{26C773D5-C405-4F95-9432-7975D2EBC4C4}" sibTransId="{83A04F23-2D39-4CF9-9E98-DCB4286060C2}"/>
    <dgm:cxn modelId="{C06B7367-762C-4EA6-8415-707063580A14}" type="presOf" srcId="{5B5635F7-858D-46C7-9EAF-C368532FBD77}" destId="{D5327897-E504-4947-A3E2-6045C41BA108}" srcOrd="0" destOrd="0" presId="urn:microsoft.com/office/officeart/2005/8/layout/matrix3"/>
    <dgm:cxn modelId="{28664DD0-BA22-4837-AE6B-F4E47219491C}" srcId="{4A4BB70A-850C-4076-B0FC-BFF13FE004FD}" destId="{B1A2055A-953F-470A-9C07-B4DFD652F287}" srcOrd="0" destOrd="0" parTransId="{66484150-59B4-4062-8F37-61A1E5CFE133}" sibTransId="{4E859DCD-E1B1-4484-B725-C531D86081F0}"/>
    <dgm:cxn modelId="{C9C8C0D9-AD60-4D3B-AC43-4C1B1CE1E93C}" type="presOf" srcId="{4C951A0C-E7CA-4F5E-AE02-972BA4514215}" destId="{2C951A11-9B70-450A-895D-D9CC327C82E6}" srcOrd="0" destOrd="0" presId="urn:microsoft.com/office/officeart/2005/8/layout/matrix3"/>
    <dgm:cxn modelId="{E9952344-2482-45AA-AAE0-D6A7BD85C70D}" type="presOf" srcId="{D8DF909E-897D-46B0-8C7C-E370A3351EC6}" destId="{3E138827-3506-4193-B937-3A2C6CE09298}" srcOrd="0" destOrd="0" presId="urn:microsoft.com/office/officeart/2005/8/layout/matrix3"/>
    <dgm:cxn modelId="{8AA9586E-33AF-4A23-AD42-54128ECD990D}" type="presOf" srcId="{4A4BB70A-850C-4076-B0FC-BFF13FE004FD}" destId="{46BD0874-076D-46C2-A6A2-0D5775F69662}" srcOrd="0" destOrd="0" presId="urn:microsoft.com/office/officeart/2005/8/layout/matrix3"/>
    <dgm:cxn modelId="{A0E2B1A9-5A99-4F85-962A-A0E450088EAA}" type="presOf" srcId="{B1A2055A-953F-470A-9C07-B4DFD652F287}" destId="{A83E086D-151C-4BBA-83B9-EDC3D06D6022}" srcOrd="0" destOrd="0" presId="urn:microsoft.com/office/officeart/2005/8/layout/matrix3"/>
    <dgm:cxn modelId="{B4B3620E-B16A-445E-ACC1-E1FAC365A8E1}" type="presParOf" srcId="{46BD0874-076D-46C2-A6A2-0D5775F69662}" destId="{E95576D5-783A-4E3F-A8A6-51E894A72455}" srcOrd="0" destOrd="0" presId="urn:microsoft.com/office/officeart/2005/8/layout/matrix3"/>
    <dgm:cxn modelId="{5D42B912-A82C-410B-895F-48F344480B06}" type="presParOf" srcId="{46BD0874-076D-46C2-A6A2-0D5775F69662}" destId="{A83E086D-151C-4BBA-83B9-EDC3D06D6022}" srcOrd="1" destOrd="0" presId="urn:microsoft.com/office/officeart/2005/8/layout/matrix3"/>
    <dgm:cxn modelId="{7F91AB2F-5286-42CE-BF11-D46D5F3317ED}" type="presParOf" srcId="{46BD0874-076D-46C2-A6A2-0D5775F69662}" destId="{2C951A11-9B70-450A-895D-D9CC327C82E6}" srcOrd="2" destOrd="0" presId="urn:microsoft.com/office/officeart/2005/8/layout/matrix3"/>
    <dgm:cxn modelId="{D05308C8-F09F-4ACE-A9F4-9F7452D3FE61}" type="presParOf" srcId="{46BD0874-076D-46C2-A6A2-0D5775F69662}" destId="{D5327897-E504-4947-A3E2-6045C41BA108}" srcOrd="3" destOrd="0" presId="urn:microsoft.com/office/officeart/2005/8/layout/matrix3"/>
    <dgm:cxn modelId="{D5ACF3DC-39C3-447B-9BCB-783B542F221A}" type="presParOf" srcId="{46BD0874-076D-46C2-A6A2-0D5775F69662}" destId="{3E138827-3506-4193-B937-3A2C6CE092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1D4F7-D32A-4F66-8C2C-916A1AA96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D18BD-853A-4168-90DF-A74802EC293A}">
      <dgm:prSet phldrT="[Текст]" custT="1"/>
      <dgm:spPr/>
      <dgm:t>
        <a:bodyPr/>
        <a:lstStyle/>
        <a:p>
          <a:r>
            <a:rPr lang="ru-RU" sz="2400" dirty="0" smtClean="0"/>
            <a:t>Понимание учеником  необходимости математических знаний для решения  учебных и жизненных задач, оценка разнообразных учебных ситуаций, которые требуют применения математических знаний, умений.</a:t>
          </a:r>
          <a:endParaRPr lang="ru-RU" sz="2400" dirty="0"/>
        </a:p>
      </dgm:t>
    </dgm:pt>
    <dgm:pt modelId="{B226417E-AB82-4D5C-8C1E-748FBD9CB295}" type="parTrans" cxnId="{D22403CE-F76B-4720-80B6-65689D6884C8}">
      <dgm:prSet/>
      <dgm:spPr/>
      <dgm:t>
        <a:bodyPr/>
        <a:lstStyle/>
        <a:p>
          <a:endParaRPr lang="ru-RU"/>
        </a:p>
      </dgm:t>
    </dgm:pt>
    <dgm:pt modelId="{04D63F48-9DC1-4365-ACBB-AFCAE53F0E83}" type="sibTrans" cxnId="{D22403CE-F76B-4720-80B6-65689D6884C8}">
      <dgm:prSet/>
      <dgm:spPr/>
      <dgm:t>
        <a:bodyPr/>
        <a:lstStyle/>
        <a:p>
          <a:endParaRPr lang="ru-RU"/>
        </a:p>
      </dgm:t>
    </dgm:pt>
    <dgm:pt modelId="{8477A491-86FC-4DD3-B474-FE12495151CE}">
      <dgm:prSet phldrT="[Текст]" custT="1"/>
      <dgm:spPr/>
      <dgm:t>
        <a:bodyPr/>
        <a:lstStyle/>
        <a:p>
          <a:r>
            <a:rPr lang="ru-RU" sz="2400" dirty="0" smtClean="0"/>
            <a:t>Способность устанавливать  математические отношения и зависимости , работать с математической информацией: применять  умственные операции,  математические методы.</a:t>
          </a:r>
          <a:endParaRPr lang="ru-RU" sz="2400" dirty="0"/>
        </a:p>
      </dgm:t>
    </dgm:pt>
    <dgm:pt modelId="{121E81ED-9FA9-463F-A1F3-926F4FD95D21}" type="parTrans" cxnId="{EA2BE49D-7B25-4335-B89A-2DF92EB08BBD}">
      <dgm:prSet/>
      <dgm:spPr/>
      <dgm:t>
        <a:bodyPr/>
        <a:lstStyle/>
        <a:p>
          <a:endParaRPr lang="ru-RU"/>
        </a:p>
      </dgm:t>
    </dgm:pt>
    <dgm:pt modelId="{74059D28-9081-4C3B-A370-B1858D8A95C5}" type="sibTrans" cxnId="{EA2BE49D-7B25-4335-B89A-2DF92EB08BBD}">
      <dgm:prSet/>
      <dgm:spPr/>
      <dgm:t>
        <a:bodyPr/>
        <a:lstStyle/>
        <a:p>
          <a:endParaRPr lang="ru-RU"/>
        </a:p>
      </dgm:t>
    </dgm:pt>
    <dgm:pt modelId="{ABD11BD1-A92F-42D9-8582-8151D8571CAE}">
      <dgm:prSet phldrT="[Текст]" custT="1"/>
      <dgm:spPr/>
      <dgm:t>
        <a:bodyPr/>
        <a:lstStyle/>
        <a:p>
          <a:r>
            <a:rPr lang="ru-RU" sz="2400" dirty="0" smtClean="0"/>
            <a:t>Владение математическими фактами, математическим языком для решения учебных задач, построения математических суждений.</a:t>
          </a:r>
          <a:endParaRPr lang="ru-RU" sz="2400" dirty="0"/>
        </a:p>
      </dgm:t>
    </dgm:pt>
    <dgm:pt modelId="{702D8CA6-4B81-42A8-8CF3-7160D1B58B53}" type="parTrans" cxnId="{C6EA982B-5D11-4239-9D8C-C27F766EE5C7}">
      <dgm:prSet/>
      <dgm:spPr/>
      <dgm:t>
        <a:bodyPr/>
        <a:lstStyle/>
        <a:p>
          <a:endParaRPr lang="ru-RU"/>
        </a:p>
      </dgm:t>
    </dgm:pt>
    <dgm:pt modelId="{6F728DE7-BE20-42CA-A3C2-9108E58CBE2D}" type="sibTrans" cxnId="{C6EA982B-5D11-4239-9D8C-C27F766EE5C7}">
      <dgm:prSet/>
      <dgm:spPr/>
      <dgm:t>
        <a:bodyPr/>
        <a:lstStyle/>
        <a:p>
          <a:endParaRPr lang="ru-RU"/>
        </a:p>
      </dgm:t>
    </dgm:pt>
    <dgm:pt modelId="{74ABA745-0ED6-4A92-B970-E8BCD3951D81}" type="pres">
      <dgm:prSet presAssocID="{6651D4F7-D32A-4F66-8C2C-916A1AA96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637B-9BFD-4E78-9EDA-00174786CDF1}" type="pres">
      <dgm:prSet presAssocID="{F78D18BD-853A-4168-90DF-A74802EC293A}" presName="parentLin" presStyleCnt="0"/>
      <dgm:spPr/>
    </dgm:pt>
    <dgm:pt modelId="{164783EE-9118-4A21-9746-496D6CF034B7}" type="pres">
      <dgm:prSet presAssocID="{F78D18BD-853A-4168-90DF-A74802EC29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D3E07F-889D-421D-821E-85C1B01FF2D6}" type="pres">
      <dgm:prSet presAssocID="{F78D18BD-853A-4168-90DF-A74802EC293A}" presName="parentText" presStyleLbl="node1" presStyleIdx="0" presStyleCnt="3" custScaleX="140344" custScaleY="189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6084-670B-4153-85E2-E88A44D6CFB9}" type="pres">
      <dgm:prSet presAssocID="{F78D18BD-853A-4168-90DF-A74802EC293A}" presName="negativeSpace" presStyleCnt="0"/>
      <dgm:spPr/>
    </dgm:pt>
    <dgm:pt modelId="{D80724F9-803B-4C9D-99FE-BA7AA4A2ACF5}" type="pres">
      <dgm:prSet presAssocID="{F78D18BD-853A-4168-90DF-A74802EC293A}" presName="childText" presStyleLbl="conFgAcc1" presStyleIdx="0" presStyleCnt="3">
        <dgm:presLayoutVars>
          <dgm:bulletEnabled val="1"/>
        </dgm:presLayoutVars>
      </dgm:prSet>
      <dgm:spPr/>
    </dgm:pt>
    <dgm:pt modelId="{689CB7C7-DCDC-4A1D-8E09-D97AA5365E43}" type="pres">
      <dgm:prSet presAssocID="{04D63F48-9DC1-4365-ACBB-AFCAE53F0E83}" presName="spaceBetweenRectangles" presStyleCnt="0"/>
      <dgm:spPr/>
    </dgm:pt>
    <dgm:pt modelId="{A19F6611-8D7F-4E0B-8B21-B7C537EDFB81}" type="pres">
      <dgm:prSet presAssocID="{8477A491-86FC-4DD3-B474-FE12495151CE}" presName="parentLin" presStyleCnt="0"/>
      <dgm:spPr/>
    </dgm:pt>
    <dgm:pt modelId="{3E5A8A74-231C-4272-B47C-502514B218BE}" type="pres">
      <dgm:prSet presAssocID="{8477A491-86FC-4DD3-B474-FE12495151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6FFCE8-43B8-4ED7-9D90-9FF637B98B8F}" type="pres">
      <dgm:prSet presAssocID="{8477A491-86FC-4DD3-B474-FE12495151CE}" presName="parentText" presStyleLbl="node1" presStyleIdx="1" presStyleCnt="3" custScaleX="139272" custScaleY="188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2760-392F-4EDB-8CD4-CAC0284279A9}" type="pres">
      <dgm:prSet presAssocID="{8477A491-86FC-4DD3-B474-FE12495151CE}" presName="negativeSpace" presStyleCnt="0"/>
      <dgm:spPr/>
    </dgm:pt>
    <dgm:pt modelId="{6DE3B82B-0AA3-44FD-AB25-428E0A4D0EAE}" type="pres">
      <dgm:prSet presAssocID="{8477A491-86FC-4DD3-B474-FE12495151CE}" presName="childText" presStyleLbl="conFgAcc1" presStyleIdx="1" presStyleCnt="3">
        <dgm:presLayoutVars>
          <dgm:bulletEnabled val="1"/>
        </dgm:presLayoutVars>
      </dgm:prSet>
      <dgm:spPr/>
    </dgm:pt>
    <dgm:pt modelId="{7AFE4C5C-0790-4474-8EE9-5E4577248093}" type="pres">
      <dgm:prSet presAssocID="{74059D28-9081-4C3B-A370-B1858D8A95C5}" presName="spaceBetweenRectangles" presStyleCnt="0"/>
      <dgm:spPr/>
    </dgm:pt>
    <dgm:pt modelId="{6A51F741-5102-4320-ACDE-18BD53180E7C}" type="pres">
      <dgm:prSet presAssocID="{ABD11BD1-A92F-42D9-8582-8151D8571CAE}" presName="parentLin" presStyleCnt="0"/>
      <dgm:spPr/>
    </dgm:pt>
    <dgm:pt modelId="{CA9C3E1B-DDFC-4BC4-8349-327BE99E4253}" type="pres">
      <dgm:prSet presAssocID="{ABD11BD1-A92F-42D9-8582-8151D8571C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5EEA9C-835D-4E68-AC60-BE936AEA01D5}" type="pres">
      <dgm:prSet presAssocID="{ABD11BD1-A92F-42D9-8582-8151D8571CAE}" presName="parentText" presStyleLbl="node1" presStyleIdx="2" presStyleCnt="3" custScaleX="135419" custScaleY="149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2D2-FE36-40DE-A128-9C2F4C971B15}" type="pres">
      <dgm:prSet presAssocID="{ABD11BD1-A92F-42D9-8582-8151D8571CAE}" presName="negativeSpace" presStyleCnt="0"/>
      <dgm:spPr/>
    </dgm:pt>
    <dgm:pt modelId="{C9557FC8-477D-46FD-81E2-1CA3F413DB79}" type="pres">
      <dgm:prSet presAssocID="{ABD11BD1-A92F-42D9-8582-8151D8571C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B0FE54-1D0E-4FB5-9A37-491472B883A0}" type="presOf" srcId="{6651D4F7-D32A-4F66-8C2C-916A1AA962C7}" destId="{74ABA745-0ED6-4A92-B970-E8BCD3951D81}" srcOrd="0" destOrd="0" presId="urn:microsoft.com/office/officeart/2005/8/layout/list1"/>
    <dgm:cxn modelId="{86B2F1A4-D9DE-42F6-8809-1FA519F12801}" type="presOf" srcId="{ABD11BD1-A92F-42D9-8582-8151D8571CAE}" destId="{535EEA9C-835D-4E68-AC60-BE936AEA01D5}" srcOrd="1" destOrd="0" presId="urn:microsoft.com/office/officeart/2005/8/layout/list1"/>
    <dgm:cxn modelId="{E4BD2F13-E8A8-4D7D-9E39-A73165C02715}" type="presOf" srcId="{ABD11BD1-A92F-42D9-8582-8151D8571CAE}" destId="{CA9C3E1B-DDFC-4BC4-8349-327BE99E4253}" srcOrd="0" destOrd="0" presId="urn:microsoft.com/office/officeart/2005/8/layout/list1"/>
    <dgm:cxn modelId="{C6EA982B-5D11-4239-9D8C-C27F766EE5C7}" srcId="{6651D4F7-D32A-4F66-8C2C-916A1AA962C7}" destId="{ABD11BD1-A92F-42D9-8582-8151D8571CAE}" srcOrd="2" destOrd="0" parTransId="{702D8CA6-4B81-42A8-8CF3-7160D1B58B53}" sibTransId="{6F728DE7-BE20-42CA-A3C2-9108E58CBE2D}"/>
    <dgm:cxn modelId="{3238ED8C-BB00-494F-BE30-41142911E552}" type="presOf" srcId="{8477A491-86FC-4DD3-B474-FE12495151CE}" destId="{E96FFCE8-43B8-4ED7-9D90-9FF637B98B8F}" srcOrd="1" destOrd="0" presId="urn:microsoft.com/office/officeart/2005/8/layout/list1"/>
    <dgm:cxn modelId="{221EAAA0-3971-4E9C-A0C8-59711F8FDAC0}" type="presOf" srcId="{F78D18BD-853A-4168-90DF-A74802EC293A}" destId="{164783EE-9118-4A21-9746-496D6CF034B7}" srcOrd="0" destOrd="0" presId="urn:microsoft.com/office/officeart/2005/8/layout/list1"/>
    <dgm:cxn modelId="{EA2BE49D-7B25-4335-B89A-2DF92EB08BBD}" srcId="{6651D4F7-D32A-4F66-8C2C-916A1AA962C7}" destId="{8477A491-86FC-4DD3-B474-FE12495151CE}" srcOrd="1" destOrd="0" parTransId="{121E81ED-9FA9-463F-A1F3-926F4FD95D21}" sibTransId="{74059D28-9081-4C3B-A370-B1858D8A95C5}"/>
    <dgm:cxn modelId="{0F9D95EB-2278-48C0-A2AF-5F80911FCA4B}" type="presOf" srcId="{8477A491-86FC-4DD3-B474-FE12495151CE}" destId="{3E5A8A74-231C-4272-B47C-502514B218BE}" srcOrd="0" destOrd="0" presId="urn:microsoft.com/office/officeart/2005/8/layout/list1"/>
    <dgm:cxn modelId="{D22403CE-F76B-4720-80B6-65689D6884C8}" srcId="{6651D4F7-D32A-4F66-8C2C-916A1AA962C7}" destId="{F78D18BD-853A-4168-90DF-A74802EC293A}" srcOrd="0" destOrd="0" parTransId="{B226417E-AB82-4D5C-8C1E-748FBD9CB295}" sibTransId="{04D63F48-9DC1-4365-ACBB-AFCAE53F0E83}"/>
    <dgm:cxn modelId="{0EB5769C-57DC-41D1-BEAF-B088A1201693}" type="presOf" srcId="{F78D18BD-853A-4168-90DF-A74802EC293A}" destId="{C5D3E07F-889D-421D-821E-85C1B01FF2D6}" srcOrd="1" destOrd="0" presId="urn:microsoft.com/office/officeart/2005/8/layout/list1"/>
    <dgm:cxn modelId="{C22DC87E-E0CD-4872-BB2D-0E44EA9737CA}" type="presParOf" srcId="{74ABA745-0ED6-4A92-B970-E8BCD3951D81}" destId="{844E637B-9BFD-4E78-9EDA-00174786CDF1}" srcOrd="0" destOrd="0" presId="urn:microsoft.com/office/officeart/2005/8/layout/list1"/>
    <dgm:cxn modelId="{05CB60D0-9BD6-4EA9-8FB9-38AC2134A078}" type="presParOf" srcId="{844E637B-9BFD-4E78-9EDA-00174786CDF1}" destId="{164783EE-9118-4A21-9746-496D6CF034B7}" srcOrd="0" destOrd="0" presId="urn:microsoft.com/office/officeart/2005/8/layout/list1"/>
    <dgm:cxn modelId="{D78B4593-1DEB-4AB5-BC84-86DB7A3C8F00}" type="presParOf" srcId="{844E637B-9BFD-4E78-9EDA-00174786CDF1}" destId="{C5D3E07F-889D-421D-821E-85C1B01FF2D6}" srcOrd="1" destOrd="0" presId="urn:microsoft.com/office/officeart/2005/8/layout/list1"/>
    <dgm:cxn modelId="{0ED3A68A-2D69-43AF-9285-BFCE05FE118B}" type="presParOf" srcId="{74ABA745-0ED6-4A92-B970-E8BCD3951D81}" destId="{3A506084-670B-4153-85E2-E88A44D6CFB9}" srcOrd="1" destOrd="0" presId="urn:microsoft.com/office/officeart/2005/8/layout/list1"/>
    <dgm:cxn modelId="{DD194984-3243-4D53-81B5-EEE6EE4B81E1}" type="presParOf" srcId="{74ABA745-0ED6-4A92-B970-E8BCD3951D81}" destId="{D80724F9-803B-4C9D-99FE-BA7AA4A2ACF5}" srcOrd="2" destOrd="0" presId="urn:microsoft.com/office/officeart/2005/8/layout/list1"/>
    <dgm:cxn modelId="{3810AFFB-7908-495F-B44E-EF8D25D16C92}" type="presParOf" srcId="{74ABA745-0ED6-4A92-B970-E8BCD3951D81}" destId="{689CB7C7-DCDC-4A1D-8E09-D97AA5365E43}" srcOrd="3" destOrd="0" presId="urn:microsoft.com/office/officeart/2005/8/layout/list1"/>
    <dgm:cxn modelId="{AABF354B-67B1-4787-967A-B6C252854DAD}" type="presParOf" srcId="{74ABA745-0ED6-4A92-B970-E8BCD3951D81}" destId="{A19F6611-8D7F-4E0B-8B21-B7C537EDFB81}" srcOrd="4" destOrd="0" presId="urn:microsoft.com/office/officeart/2005/8/layout/list1"/>
    <dgm:cxn modelId="{5A34CA63-E8A0-42CF-AAB3-903A7787B108}" type="presParOf" srcId="{A19F6611-8D7F-4E0B-8B21-B7C537EDFB81}" destId="{3E5A8A74-231C-4272-B47C-502514B218BE}" srcOrd="0" destOrd="0" presId="urn:microsoft.com/office/officeart/2005/8/layout/list1"/>
    <dgm:cxn modelId="{08EEF40E-30A4-401F-AD9C-53039898EBD6}" type="presParOf" srcId="{A19F6611-8D7F-4E0B-8B21-B7C537EDFB81}" destId="{E96FFCE8-43B8-4ED7-9D90-9FF637B98B8F}" srcOrd="1" destOrd="0" presId="urn:microsoft.com/office/officeart/2005/8/layout/list1"/>
    <dgm:cxn modelId="{EA6A4C1A-9212-44C7-8C6E-E3BA9C99C8B7}" type="presParOf" srcId="{74ABA745-0ED6-4A92-B970-E8BCD3951D81}" destId="{61D42760-392F-4EDB-8CD4-CAC0284279A9}" srcOrd="5" destOrd="0" presId="urn:microsoft.com/office/officeart/2005/8/layout/list1"/>
    <dgm:cxn modelId="{96CD8966-D2C1-483B-B98E-5BBB95211862}" type="presParOf" srcId="{74ABA745-0ED6-4A92-B970-E8BCD3951D81}" destId="{6DE3B82B-0AA3-44FD-AB25-428E0A4D0EAE}" srcOrd="6" destOrd="0" presId="urn:microsoft.com/office/officeart/2005/8/layout/list1"/>
    <dgm:cxn modelId="{B8203A00-C407-40CD-96C9-C03859D11711}" type="presParOf" srcId="{74ABA745-0ED6-4A92-B970-E8BCD3951D81}" destId="{7AFE4C5C-0790-4474-8EE9-5E4577248093}" srcOrd="7" destOrd="0" presId="urn:microsoft.com/office/officeart/2005/8/layout/list1"/>
    <dgm:cxn modelId="{55C4CF87-9A6C-4097-8015-B74F0442C2FD}" type="presParOf" srcId="{74ABA745-0ED6-4A92-B970-E8BCD3951D81}" destId="{6A51F741-5102-4320-ACDE-18BD53180E7C}" srcOrd="8" destOrd="0" presId="urn:microsoft.com/office/officeart/2005/8/layout/list1"/>
    <dgm:cxn modelId="{935B4371-96CE-41D9-88D8-4AB78D0F74AB}" type="presParOf" srcId="{6A51F741-5102-4320-ACDE-18BD53180E7C}" destId="{CA9C3E1B-DDFC-4BC4-8349-327BE99E4253}" srcOrd="0" destOrd="0" presId="urn:microsoft.com/office/officeart/2005/8/layout/list1"/>
    <dgm:cxn modelId="{31B82F1A-C50A-4A71-AC99-B53B26F48F41}" type="presParOf" srcId="{6A51F741-5102-4320-ACDE-18BD53180E7C}" destId="{535EEA9C-835D-4E68-AC60-BE936AEA01D5}" srcOrd="1" destOrd="0" presId="urn:microsoft.com/office/officeart/2005/8/layout/list1"/>
    <dgm:cxn modelId="{6C1F5D75-99C3-4927-AB6C-BA83FD2309DE}" type="presParOf" srcId="{74ABA745-0ED6-4A92-B970-E8BCD3951D81}" destId="{3CDB22D2-FE36-40DE-A128-9C2F4C971B15}" srcOrd="9" destOrd="0" presId="urn:microsoft.com/office/officeart/2005/8/layout/list1"/>
    <dgm:cxn modelId="{9831C073-8EE1-4571-AAEB-BC8D18EABF7E}" type="presParOf" srcId="{74ABA745-0ED6-4A92-B970-E8BCD3951D81}" destId="{C9557FC8-477D-46FD-81E2-1CA3F413DB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51D4F7-D32A-4F66-8C2C-916A1AA96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D18BD-853A-4168-90DF-A74802EC293A}">
      <dgm:prSet phldrT="[Текст]" custT="1"/>
      <dgm:spPr/>
      <dgm:t>
        <a:bodyPr/>
        <a:lstStyle/>
        <a:p>
          <a:r>
            <a:rPr lang="ru-RU" sz="2400" b="1" dirty="0" smtClean="0"/>
            <a:t>Готовность осваивать  и использовать знания о природе.</a:t>
          </a:r>
          <a:endParaRPr lang="ru-RU" sz="2400" b="1" dirty="0"/>
        </a:p>
      </dgm:t>
    </dgm:pt>
    <dgm:pt modelId="{B226417E-AB82-4D5C-8C1E-748FBD9CB295}" type="parTrans" cxnId="{D22403CE-F76B-4720-80B6-65689D6884C8}">
      <dgm:prSet/>
      <dgm:spPr/>
      <dgm:t>
        <a:bodyPr/>
        <a:lstStyle/>
        <a:p>
          <a:endParaRPr lang="ru-RU"/>
        </a:p>
      </dgm:t>
    </dgm:pt>
    <dgm:pt modelId="{04D63F48-9DC1-4365-ACBB-AFCAE53F0E83}" type="sibTrans" cxnId="{D22403CE-F76B-4720-80B6-65689D6884C8}">
      <dgm:prSet/>
      <dgm:spPr/>
      <dgm:t>
        <a:bodyPr/>
        <a:lstStyle/>
        <a:p>
          <a:endParaRPr lang="ru-RU"/>
        </a:p>
      </dgm:t>
    </dgm:pt>
    <dgm:pt modelId="{8477A491-86FC-4DD3-B474-FE12495151CE}">
      <dgm:prSet phldrT="[Текст]" custT="1"/>
      <dgm:spPr/>
      <dgm:t>
        <a:bodyPr/>
        <a:lstStyle/>
        <a:p>
          <a:r>
            <a:rPr lang="ru-RU" sz="2400" b="1" dirty="0" smtClean="0"/>
            <a:t>Осознание ценности  и научных знаний  о природе</a:t>
          </a:r>
          <a:r>
            <a:rPr lang="ru-RU" sz="2400" dirty="0" smtClean="0"/>
            <a:t>.</a:t>
          </a:r>
          <a:endParaRPr lang="ru-RU" sz="2400" dirty="0"/>
        </a:p>
      </dgm:t>
    </dgm:pt>
    <dgm:pt modelId="{121E81ED-9FA9-463F-A1F3-926F4FD95D21}" type="parTrans" cxnId="{EA2BE49D-7B25-4335-B89A-2DF92EB08BBD}">
      <dgm:prSet/>
      <dgm:spPr/>
      <dgm:t>
        <a:bodyPr/>
        <a:lstStyle/>
        <a:p>
          <a:endParaRPr lang="ru-RU"/>
        </a:p>
      </dgm:t>
    </dgm:pt>
    <dgm:pt modelId="{74059D28-9081-4C3B-A370-B1858D8A95C5}" type="sibTrans" cxnId="{EA2BE49D-7B25-4335-B89A-2DF92EB08BBD}">
      <dgm:prSet/>
      <dgm:spPr/>
      <dgm:t>
        <a:bodyPr/>
        <a:lstStyle/>
        <a:p>
          <a:endParaRPr lang="ru-RU"/>
        </a:p>
      </dgm:t>
    </dgm:pt>
    <dgm:pt modelId="{ABD11BD1-A92F-42D9-8582-8151D8571CAE}">
      <dgm:prSet phldrT="[Текст]" custT="1"/>
      <dgm:spPr/>
      <dgm:t>
        <a:bodyPr/>
        <a:lstStyle/>
        <a:p>
          <a:r>
            <a:rPr lang="ru-RU" sz="2400" b="1" dirty="0" smtClean="0"/>
            <a:t>Овладение методами познания  природных явлений.</a:t>
          </a:r>
          <a:endParaRPr lang="ru-RU" sz="2400" b="1" dirty="0"/>
        </a:p>
      </dgm:t>
    </dgm:pt>
    <dgm:pt modelId="{702D8CA6-4B81-42A8-8CF3-7160D1B58B53}" type="parTrans" cxnId="{C6EA982B-5D11-4239-9D8C-C27F766EE5C7}">
      <dgm:prSet/>
      <dgm:spPr/>
      <dgm:t>
        <a:bodyPr/>
        <a:lstStyle/>
        <a:p>
          <a:endParaRPr lang="ru-RU"/>
        </a:p>
      </dgm:t>
    </dgm:pt>
    <dgm:pt modelId="{6F728DE7-BE20-42CA-A3C2-9108E58CBE2D}" type="sibTrans" cxnId="{C6EA982B-5D11-4239-9D8C-C27F766EE5C7}">
      <dgm:prSet/>
      <dgm:spPr/>
      <dgm:t>
        <a:bodyPr/>
        <a:lstStyle/>
        <a:p>
          <a:endParaRPr lang="ru-RU"/>
        </a:p>
      </dgm:t>
    </dgm:pt>
    <dgm:pt modelId="{DD7C7B53-10C4-456D-9EA1-7EDD2077B908}">
      <dgm:prSet phldrT="[Текст]" custT="1"/>
      <dgm:spPr/>
      <dgm:t>
        <a:bodyPr/>
        <a:lstStyle/>
        <a:p>
          <a:r>
            <a:rPr lang="ru-RU" sz="2400" b="1" dirty="0" smtClean="0"/>
            <a:t>Способность к рефлексивным действиям</a:t>
          </a:r>
          <a:endParaRPr lang="ru-RU" sz="2400" b="1" dirty="0"/>
        </a:p>
      </dgm:t>
    </dgm:pt>
    <dgm:pt modelId="{437A6AA8-FEE0-4D5E-899D-3EC0D7C7AC7C}" type="parTrans" cxnId="{4E3BB6E6-6D53-468F-A012-852BDB607301}">
      <dgm:prSet/>
      <dgm:spPr/>
      <dgm:t>
        <a:bodyPr/>
        <a:lstStyle/>
        <a:p>
          <a:endParaRPr lang="ru-RU"/>
        </a:p>
      </dgm:t>
    </dgm:pt>
    <dgm:pt modelId="{66CAB145-2C2B-441B-AABE-E5E86749EA1E}" type="sibTrans" cxnId="{4E3BB6E6-6D53-468F-A012-852BDB607301}">
      <dgm:prSet/>
      <dgm:spPr/>
      <dgm:t>
        <a:bodyPr/>
        <a:lstStyle/>
        <a:p>
          <a:endParaRPr lang="ru-RU"/>
        </a:p>
      </dgm:t>
    </dgm:pt>
    <dgm:pt modelId="{74ABA745-0ED6-4A92-B970-E8BCD3951D81}" type="pres">
      <dgm:prSet presAssocID="{6651D4F7-D32A-4F66-8C2C-916A1AA96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637B-9BFD-4E78-9EDA-00174786CDF1}" type="pres">
      <dgm:prSet presAssocID="{F78D18BD-853A-4168-90DF-A74802EC293A}" presName="parentLin" presStyleCnt="0"/>
      <dgm:spPr/>
    </dgm:pt>
    <dgm:pt modelId="{164783EE-9118-4A21-9746-496D6CF034B7}" type="pres">
      <dgm:prSet presAssocID="{F78D18BD-853A-4168-90DF-A74802EC293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D3E07F-889D-421D-821E-85C1B01FF2D6}" type="pres">
      <dgm:prSet presAssocID="{F78D18BD-853A-4168-90DF-A74802EC293A}" presName="parentText" presStyleLbl="node1" presStyleIdx="0" presStyleCnt="4" custScaleX="125082" custScaleY="210087" custLinFactNeighborX="55173" custLinFactNeighborY="1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6084-670B-4153-85E2-E88A44D6CFB9}" type="pres">
      <dgm:prSet presAssocID="{F78D18BD-853A-4168-90DF-A74802EC293A}" presName="negativeSpace" presStyleCnt="0"/>
      <dgm:spPr/>
    </dgm:pt>
    <dgm:pt modelId="{D80724F9-803B-4C9D-99FE-BA7AA4A2ACF5}" type="pres">
      <dgm:prSet presAssocID="{F78D18BD-853A-4168-90DF-A74802EC293A}" presName="childText" presStyleLbl="conFgAcc1" presStyleIdx="0" presStyleCnt="4">
        <dgm:presLayoutVars>
          <dgm:bulletEnabled val="1"/>
        </dgm:presLayoutVars>
      </dgm:prSet>
      <dgm:spPr/>
    </dgm:pt>
    <dgm:pt modelId="{689CB7C7-DCDC-4A1D-8E09-D97AA5365E43}" type="pres">
      <dgm:prSet presAssocID="{04D63F48-9DC1-4365-ACBB-AFCAE53F0E83}" presName="spaceBetweenRectangles" presStyleCnt="0"/>
      <dgm:spPr/>
    </dgm:pt>
    <dgm:pt modelId="{A19F6611-8D7F-4E0B-8B21-B7C537EDFB81}" type="pres">
      <dgm:prSet presAssocID="{8477A491-86FC-4DD3-B474-FE12495151CE}" presName="parentLin" presStyleCnt="0"/>
      <dgm:spPr/>
    </dgm:pt>
    <dgm:pt modelId="{3E5A8A74-231C-4272-B47C-502514B218BE}" type="pres">
      <dgm:prSet presAssocID="{8477A491-86FC-4DD3-B474-FE12495151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6FFCE8-43B8-4ED7-9D90-9FF637B98B8F}" type="pres">
      <dgm:prSet presAssocID="{8477A491-86FC-4DD3-B474-FE12495151CE}" presName="parentText" presStyleLbl="node1" presStyleIdx="1" presStyleCnt="4" custScaleX="121818" custScaleY="192849" custLinFactNeighborX="55173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2760-392F-4EDB-8CD4-CAC0284279A9}" type="pres">
      <dgm:prSet presAssocID="{8477A491-86FC-4DD3-B474-FE12495151CE}" presName="negativeSpace" presStyleCnt="0"/>
      <dgm:spPr/>
    </dgm:pt>
    <dgm:pt modelId="{6DE3B82B-0AA3-44FD-AB25-428E0A4D0EAE}" type="pres">
      <dgm:prSet presAssocID="{8477A491-86FC-4DD3-B474-FE12495151CE}" presName="childText" presStyleLbl="conFgAcc1" presStyleIdx="1" presStyleCnt="4">
        <dgm:presLayoutVars>
          <dgm:bulletEnabled val="1"/>
        </dgm:presLayoutVars>
      </dgm:prSet>
      <dgm:spPr/>
    </dgm:pt>
    <dgm:pt modelId="{7AFE4C5C-0790-4474-8EE9-5E4577248093}" type="pres">
      <dgm:prSet presAssocID="{74059D28-9081-4C3B-A370-B1858D8A95C5}" presName="spaceBetweenRectangles" presStyleCnt="0"/>
      <dgm:spPr/>
    </dgm:pt>
    <dgm:pt modelId="{6A51F741-5102-4320-ACDE-18BD53180E7C}" type="pres">
      <dgm:prSet presAssocID="{ABD11BD1-A92F-42D9-8582-8151D8571CAE}" presName="parentLin" presStyleCnt="0"/>
      <dgm:spPr/>
    </dgm:pt>
    <dgm:pt modelId="{CA9C3E1B-DDFC-4BC4-8349-327BE99E4253}" type="pres">
      <dgm:prSet presAssocID="{ABD11BD1-A92F-42D9-8582-8151D8571CA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5EEA9C-835D-4E68-AC60-BE936AEA01D5}" type="pres">
      <dgm:prSet presAssocID="{ABD11BD1-A92F-42D9-8582-8151D8571CAE}" presName="parentText" presStyleLbl="node1" presStyleIdx="2" presStyleCnt="4" custScaleX="123104" custScaleY="160370" custLinFactNeighborX="55173" custLinFactNeighborY="13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2D2-FE36-40DE-A128-9C2F4C971B15}" type="pres">
      <dgm:prSet presAssocID="{ABD11BD1-A92F-42D9-8582-8151D8571CAE}" presName="negativeSpace" presStyleCnt="0"/>
      <dgm:spPr/>
    </dgm:pt>
    <dgm:pt modelId="{C9557FC8-477D-46FD-81E2-1CA3F413DB79}" type="pres">
      <dgm:prSet presAssocID="{ABD11BD1-A92F-42D9-8582-8151D8571CAE}" presName="childText" presStyleLbl="conFgAcc1" presStyleIdx="2" presStyleCnt="4" custScaleX="87930" custScaleY="154279" custLinFactNeighborX="7759" custLinFactNeighborY="3203">
        <dgm:presLayoutVars>
          <dgm:bulletEnabled val="1"/>
        </dgm:presLayoutVars>
      </dgm:prSet>
      <dgm:spPr/>
    </dgm:pt>
    <dgm:pt modelId="{7C70AEF1-9E75-4ED0-A24D-6AD5F4C4AE6B}" type="pres">
      <dgm:prSet presAssocID="{6F728DE7-BE20-42CA-A3C2-9108E58CBE2D}" presName="spaceBetweenRectangles" presStyleCnt="0"/>
      <dgm:spPr/>
    </dgm:pt>
    <dgm:pt modelId="{9A93B0B6-7A37-4295-AC9E-F75E12ADE38E}" type="pres">
      <dgm:prSet presAssocID="{DD7C7B53-10C4-456D-9EA1-7EDD2077B908}" presName="parentLin" presStyleCnt="0"/>
      <dgm:spPr/>
    </dgm:pt>
    <dgm:pt modelId="{EEED0628-1217-4688-998D-6EA201115BAA}" type="pres">
      <dgm:prSet presAssocID="{DD7C7B53-10C4-456D-9EA1-7EDD2077B90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BDB452-2FE3-48D0-8451-CC01A704AE08}" type="pres">
      <dgm:prSet presAssocID="{DD7C7B53-10C4-456D-9EA1-7EDD2077B908}" presName="parentText" presStyleLbl="node1" presStyleIdx="3" presStyleCnt="4" custScaleX="126600" custScaleY="214193" custLinFactNeighborX="55173" custLinFactNeighborY="1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7900-E447-4A1C-8017-DD76180AC7B0}" type="pres">
      <dgm:prSet presAssocID="{DD7C7B53-10C4-456D-9EA1-7EDD2077B908}" presName="negativeSpace" presStyleCnt="0"/>
      <dgm:spPr/>
    </dgm:pt>
    <dgm:pt modelId="{C0DB4291-E453-470F-BEF8-871AF62B03D5}" type="pres">
      <dgm:prSet presAssocID="{DD7C7B53-10C4-456D-9EA1-7EDD2077B9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2B71F0-CD4D-43C1-9CB7-D3570167FFE4}" type="presOf" srcId="{ABD11BD1-A92F-42D9-8582-8151D8571CAE}" destId="{535EEA9C-835D-4E68-AC60-BE936AEA01D5}" srcOrd="1" destOrd="0" presId="urn:microsoft.com/office/officeart/2005/8/layout/list1"/>
    <dgm:cxn modelId="{4E47CB41-8BAD-4AD1-941D-455636964565}" type="presOf" srcId="{F78D18BD-853A-4168-90DF-A74802EC293A}" destId="{164783EE-9118-4A21-9746-496D6CF034B7}" srcOrd="0" destOrd="0" presId="urn:microsoft.com/office/officeart/2005/8/layout/list1"/>
    <dgm:cxn modelId="{BA78AEF8-BAE5-4E39-8EC1-78330216927F}" type="presOf" srcId="{F78D18BD-853A-4168-90DF-A74802EC293A}" destId="{C5D3E07F-889D-421D-821E-85C1B01FF2D6}" srcOrd="1" destOrd="0" presId="urn:microsoft.com/office/officeart/2005/8/layout/list1"/>
    <dgm:cxn modelId="{CF2AB5E5-2C6D-439A-B374-E91D8CA7D26E}" type="presOf" srcId="{6651D4F7-D32A-4F66-8C2C-916A1AA962C7}" destId="{74ABA745-0ED6-4A92-B970-E8BCD3951D81}" srcOrd="0" destOrd="0" presId="urn:microsoft.com/office/officeart/2005/8/layout/list1"/>
    <dgm:cxn modelId="{7843F09C-FF15-4C58-A17F-78D107AA3569}" type="presOf" srcId="{8477A491-86FC-4DD3-B474-FE12495151CE}" destId="{3E5A8A74-231C-4272-B47C-502514B218BE}" srcOrd="0" destOrd="0" presId="urn:microsoft.com/office/officeart/2005/8/layout/list1"/>
    <dgm:cxn modelId="{F83E7D71-3008-49AC-909D-348FE6BEC6AE}" type="presOf" srcId="{ABD11BD1-A92F-42D9-8582-8151D8571CAE}" destId="{CA9C3E1B-DDFC-4BC4-8349-327BE99E4253}" srcOrd="0" destOrd="0" presId="urn:microsoft.com/office/officeart/2005/8/layout/list1"/>
    <dgm:cxn modelId="{EA2BE49D-7B25-4335-B89A-2DF92EB08BBD}" srcId="{6651D4F7-D32A-4F66-8C2C-916A1AA962C7}" destId="{8477A491-86FC-4DD3-B474-FE12495151CE}" srcOrd="1" destOrd="0" parTransId="{121E81ED-9FA9-463F-A1F3-926F4FD95D21}" sibTransId="{74059D28-9081-4C3B-A370-B1858D8A95C5}"/>
    <dgm:cxn modelId="{DC2E4CF6-7221-4C3C-998F-5D0D89CE5187}" type="presOf" srcId="{DD7C7B53-10C4-456D-9EA1-7EDD2077B908}" destId="{31BDB452-2FE3-48D0-8451-CC01A704AE08}" srcOrd="1" destOrd="0" presId="urn:microsoft.com/office/officeart/2005/8/layout/list1"/>
    <dgm:cxn modelId="{2E0B56E5-A5F8-481C-B787-31DF9A8D9726}" type="presOf" srcId="{DD7C7B53-10C4-456D-9EA1-7EDD2077B908}" destId="{EEED0628-1217-4688-998D-6EA201115BAA}" srcOrd="0" destOrd="0" presId="urn:microsoft.com/office/officeart/2005/8/layout/list1"/>
    <dgm:cxn modelId="{4E3BB6E6-6D53-468F-A012-852BDB607301}" srcId="{6651D4F7-D32A-4F66-8C2C-916A1AA962C7}" destId="{DD7C7B53-10C4-456D-9EA1-7EDD2077B908}" srcOrd="3" destOrd="0" parTransId="{437A6AA8-FEE0-4D5E-899D-3EC0D7C7AC7C}" sibTransId="{66CAB145-2C2B-441B-AABE-E5E86749EA1E}"/>
    <dgm:cxn modelId="{C6EA982B-5D11-4239-9D8C-C27F766EE5C7}" srcId="{6651D4F7-D32A-4F66-8C2C-916A1AA962C7}" destId="{ABD11BD1-A92F-42D9-8582-8151D8571CAE}" srcOrd="2" destOrd="0" parTransId="{702D8CA6-4B81-42A8-8CF3-7160D1B58B53}" sibTransId="{6F728DE7-BE20-42CA-A3C2-9108E58CBE2D}"/>
    <dgm:cxn modelId="{D22403CE-F76B-4720-80B6-65689D6884C8}" srcId="{6651D4F7-D32A-4F66-8C2C-916A1AA962C7}" destId="{F78D18BD-853A-4168-90DF-A74802EC293A}" srcOrd="0" destOrd="0" parTransId="{B226417E-AB82-4D5C-8C1E-748FBD9CB295}" sibTransId="{04D63F48-9DC1-4365-ACBB-AFCAE53F0E83}"/>
    <dgm:cxn modelId="{920F3D43-B05B-4832-BB41-572A0976A2ED}" type="presOf" srcId="{8477A491-86FC-4DD3-B474-FE12495151CE}" destId="{E96FFCE8-43B8-4ED7-9D90-9FF637B98B8F}" srcOrd="1" destOrd="0" presId="urn:microsoft.com/office/officeart/2005/8/layout/list1"/>
    <dgm:cxn modelId="{7EEE2546-CCBA-4F46-BA48-6E4FE4D940D3}" type="presParOf" srcId="{74ABA745-0ED6-4A92-B970-E8BCD3951D81}" destId="{844E637B-9BFD-4E78-9EDA-00174786CDF1}" srcOrd="0" destOrd="0" presId="urn:microsoft.com/office/officeart/2005/8/layout/list1"/>
    <dgm:cxn modelId="{BFAB46B0-3AC4-4E56-A37F-F3FA07387928}" type="presParOf" srcId="{844E637B-9BFD-4E78-9EDA-00174786CDF1}" destId="{164783EE-9118-4A21-9746-496D6CF034B7}" srcOrd="0" destOrd="0" presId="urn:microsoft.com/office/officeart/2005/8/layout/list1"/>
    <dgm:cxn modelId="{56B1D39D-9F9B-4E19-89B3-A465CC42DE75}" type="presParOf" srcId="{844E637B-9BFD-4E78-9EDA-00174786CDF1}" destId="{C5D3E07F-889D-421D-821E-85C1B01FF2D6}" srcOrd="1" destOrd="0" presId="urn:microsoft.com/office/officeart/2005/8/layout/list1"/>
    <dgm:cxn modelId="{E312C230-1FA7-4070-82B0-0746D0B34E22}" type="presParOf" srcId="{74ABA745-0ED6-4A92-B970-E8BCD3951D81}" destId="{3A506084-670B-4153-85E2-E88A44D6CFB9}" srcOrd="1" destOrd="0" presId="urn:microsoft.com/office/officeart/2005/8/layout/list1"/>
    <dgm:cxn modelId="{39829618-9241-4BBF-AB6F-2B35591C5DC8}" type="presParOf" srcId="{74ABA745-0ED6-4A92-B970-E8BCD3951D81}" destId="{D80724F9-803B-4C9D-99FE-BA7AA4A2ACF5}" srcOrd="2" destOrd="0" presId="urn:microsoft.com/office/officeart/2005/8/layout/list1"/>
    <dgm:cxn modelId="{CCEFDF3E-7B7E-48B0-8DD1-9E58B8F98965}" type="presParOf" srcId="{74ABA745-0ED6-4A92-B970-E8BCD3951D81}" destId="{689CB7C7-DCDC-4A1D-8E09-D97AA5365E43}" srcOrd="3" destOrd="0" presId="urn:microsoft.com/office/officeart/2005/8/layout/list1"/>
    <dgm:cxn modelId="{1CCA5131-E7CA-47A8-9E95-8C0F4293280D}" type="presParOf" srcId="{74ABA745-0ED6-4A92-B970-E8BCD3951D81}" destId="{A19F6611-8D7F-4E0B-8B21-B7C537EDFB81}" srcOrd="4" destOrd="0" presId="urn:microsoft.com/office/officeart/2005/8/layout/list1"/>
    <dgm:cxn modelId="{27AE112A-92E6-400B-9806-43AE40F24027}" type="presParOf" srcId="{A19F6611-8D7F-4E0B-8B21-B7C537EDFB81}" destId="{3E5A8A74-231C-4272-B47C-502514B218BE}" srcOrd="0" destOrd="0" presId="urn:microsoft.com/office/officeart/2005/8/layout/list1"/>
    <dgm:cxn modelId="{9BDCC64A-2FBA-4331-978D-656B4B92A601}" type="presParOf" srcId="{A19F6611-8D7F-4E0B-8B21-B7C537EDFB81}" destId="{E96FFCE8-43B8-4ED7-9D90-9FF637B98B8F}" srcOrd="1" destOrd="0" presId="urn:microsoft.com/office/officeart/2005/8/layout/list1"/>
    <dgm:cxn modelId="{753910EA-0E38-4524-A6F7-BF503263D642}" type="presParOf" srcId="{74ABA745-0ED6-4A92-B970-E8BCD3951D81}" destId="{61D42760-392F-4EDB-8CD4-CAC0284279A9}" srcOrd="5" destOrd="0" presId="urn:microsoft.com/office/officeart/2005/8/layout/list1"/>
    <dgm:cxn modelId="{850394AD-62D3-41CD-AD2E-C8B2207877AA}" type="presParOf" srcId="{74ABA745-0ED6-4A92-B970-E8BCD3951D81}" destId="{6DE3B82B-0AA3-44FD-AB25-428E0A4D0EAE}" srcOrd="6" destOrd="0" presId="urn:microsoft.com/office/officeart/2005/8/layout/list1"/>
    <dgm:cxn modelId="{A3D5CE36-8AC5-4C62-BD9A-85084900FF5A}" type="presParOf" srcId="{74ABA745-0ED6-4A92-B970-E8BCD3951D81}" destId="{7AFE4C5C-0790-4474-8EE9-5E4577248093}" srcOrd="7" destOrd="0" presId="urn:microsoft.com/office/officeart/2005/8/layout/list1"/>
    <dgm:cxn modelId="{3E69913F-CE49-4ED7-9063-88FF11D1BCE9}" type="presParOf" srcId="{74ABA745-0ED6-4A92-B970-E8BCD3951D81}" destId="{6A51F741-5102-4320-ACDE-18BD53180E7C}" srcOrd="8" destOrd="0" presId="urn:microsoft.com/office/officeart/2005/8/layout/list1"/>
    <dgm:cxn modelId="{39DDC7E8-B72F-4DA7-BBAC-CC44EA8E2ACB}" type="presParOf" srcId="{6A51F741-5102-4320-ACDE-18BD53180E7C}" destId="{CA9C3E1B-DDFC-4BC4-8349-327BE99E4253}" srcOrd="0" destOrd="0" presId="urn:microsoft.com/office/officeart/2005/8/layout/list1"/>
    <dgm:cxn modelId="{73C850A2-2DC0-4712-97F9-C6D5DE62D3FB}" type="presParOf" srcId="{6A51F741-5102-4320-ACDE-18BD53180E7C}" destId="{535EEA9C-835D-4E68-AC60-BE936AEA01D5}" srcOrd="1" destOrd="0" presId="urn:microsoft.com/office/officeart/2005/8/layout/list1"/>
    <dgm:cxn modelId="{759F77AF-AAC3-4C8F-B3C0-FA6F8EC8E813}" type="presParOf" srcId="{74ABA745-0ED6-4A92-B970-E8BCD3951D81}" destId="{3CDB22D2-FE36-40DE-A128-9C2F4C971B15}" srcOrd="9" destOrd="0" presId="urn:microsoft.com/office/officeart/2005/8/layout/list1"/>
    <dgm:cxn modelId="{0F469158-92AB-475A-99B3-0CCF09CD46DE}" type="presParOf" srcId="{74ABA745-0ED6-4A92-B970-E8BCD3951D81}" destId="{C9557FC8-477D-46FD-81E2-1CA3F413DB79}" srcOrd="10" destOrd="0" presId="urn:microsoft.com/office/officeart/2005/8/layout/list1"/>
    <dgm:cxn modelId="{B127DFEF-C8A9-456B-A417-CE67A9B10D5B}" type="presParOf" srcId="{74ABA745-0ED6-4A92-B970-E8BCD3951D81}" destId="{7C70AEF1-9E75-4ED0-A24D-6AD5F4C4AE6B}" srcOrd="11" destOrd="0" presId="urn:microsoft.com/office/officeart/2005/8/layout/list1"/>
    <dgm:cxn modelId="{76F4F649-5251-43A6-97F9-BDA2A5C331AC}" type="presParOf" srcId="{74ABA745-0ED6-4A92-B970-E8BCD3951D81}" destId="{9A93B0B6-7A37-4295-AC9E-F75E12ADE38E}" srcOrd="12" destOrd="0" presId="urn:microsoft.com/office/officeart/2005/8/layout/list1"/>
    <dgm:cxn modelId="{056F7DC6-8C59-4143-90F5-460ED703F39C}" type="presParOf" srcId="{9A93B0B6-7A37-4295-AC9E-F75E12ADE38E}" destId="{EEED0628-1217-4688-998D-6EA201115BAA}" srcOrd="0" destOrd="0" presId="urn:microsoft.com/office/officeart/2005/8/layout/list1"/>
    <dgm:cxn modelId="{B6205B41-F1FB-4A80-91E6-CFA3A29DEFF1}" type="presParOf" srcId="{9A93B0B6-7A37-4295-AC9E-F75E12ADE38E}" destId="{31BDB452-2FE3-48D0-8451-CC01A704AE08}" srcOrd="1" destOrd="0" presId="urn:microsoft.com/office/officeart/2005/8/layout/list1"/>
    <dgm:cxn modelId="{60832558-214D-40A2-B050-64A8CC0233E4}" type="presParOf" srcId="{74ABA745-0ED6-4A92-B970-E8BCD3951D81}" destId="{D6CD7900-E447-4A1C-8017-DD76180AC7B0}" srcOrd="13" destOrd="0" presId="urn:microsoft.com/office/officeart/2005/8/layout/list1"/>
    <dgm:cxn modelId="{026B13E0-105B-47FC-83A7-FB394331CBB2}" type="presParOf" srcId="{74ABA745-0ED6-4A92-B970-E8BCD3951D81}" destId="{C0DB4291-E453-470F-BEF8-871AF62B03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B01AA-2563-4695-BBB8-FFDA4242B6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C1184-BFA8-49DF-803D-4B51BC77AA4C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</a:rPr>
            <a:t>Игровая ситуация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7030A0"/>
              </a:solidFill>
            </a:rPr>
            <a:t>Проблемная ситуация</a:t>
          </a:r>
          <a:endParaRPr lang="ru-RU" sz="2200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endParaRPr lang="ru-RU" sz="2200" dirty="0">
            <a:solidFill>
              <a:srgbClr val="7030A0"/>
            </a:solidFill>
          </a:endParaRPr>
        </a:p>
      </dgm:t>
    </dgm:pt>
    <dgm:pt modelId="{D9452FB7-A3F9-4597-9B8C-3BF82FBB6529}" type="parTrans" cxnId="{421A93B6-A2F7-4601-B3DE-F380841D5FC3}">
      <dgm:prSet/>
      <dgm:spPr/>
      <dgm:t>
        <a:bodyPr/>
        <a:lstStyle/>
        <a:p>
          <a:endParaRPr lang="ru-RU"/>
        </a:p>
      </dgm:t>
    </dgm:pt>
    <dgm:pt modelId="{894A8E2C-F210-48DC-8CD0-917D0117BB11}" type="sibTrans" cxnId="{421A93B6-A2F7-4601-B3DE-F380841D5FC3}">
      <dgm:prSet/>
      <dgm:spPr>
        <a:ln w="19050"/>
      </dgm:spPr>
      <dgm:t>
        <a:bodyPr/>
        <a:lstStyle/>
        <a:p>
          <a:endParaRPr lang="ru-RU"/>
        </a:p>
      </dgm:t>
    </dgm:pt>
    <dgm:pt modelId="{0EBD0C5C-FDF7-45F0-AC2F-4DE7CAA531E0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Анализ ситуации (задачи), актуализация мотивов</a:t>
          </a:r>
          <a:endParaRPr lang="ru-RU" sz="2200" dirty="0">
            <a:solidFill>
              <a:srgbClr val="002060"/>
            </a:solidFill>
          </a:endParaRPr>
        </a:p>
      </dgm:t>
    </dgm:pt>
    <dgm:pt modelId="{FAFCDC96-E667-43DB-9558-E38DC21BCBC3}" type="parTrans" cxnId="{34A02961-F023-40D4-9068-ABAB70B13A71}">
      <dgm:prSet/>
      <dgm:spPr/>
      <dgm:t>
        <a:bodyPr/>
        <a:lstStyle/>
        <a:p>
          <a:endParaRPr lang="ru-RU"/>
        </a:p>
      </dgm:t>
    </dgm:pt>
    <dgm:pt modelId="{3FD5AA64-9C90-4071-9041-4AF9CA2CA851}" type="sibTrans" cxnId="{34A02961-F023-40D4-9068-ABAB70B13A71}">
      <dgm:prSet/>
      <dgm:spPr/>
      <dgm:t>
        <a:bodyPr/>
        <a:lstStyle/>
        <a:p>
          <a:endParaRPr lang="ru-RU"/>
        </a:p>
      </dgm:t>
    </dgm:pt>
    <dgm:pt modelId="{662C0FED-1800-4136-A45F-090CEC03795A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</a:rPr>
            <a:t>Цель учебной деятельности,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</a:rPr>
            <a:t>учебная задача</a:t>
          </a:r>
          <a:endParaRPr lang="ru-RU" sz="2200" dirty="0">
            <a:solidFill>
              <a:srgbClr val="002060"/>
            </a:solidFill>
          </a:endParaRPr>
        </a:p>
      </dgm:t>
    </dgm:pt>
    <dgm:pt modelId="{63349A5A-4561-4887-8EEA-4E1AC2EB6669}" type="parTrans" cxnId="{41957E23-1DD2-493F-8A7E-2B08094CCC44}">
      <dgm:prSet/>
      <dgm:spPr/>
      <dgm:t>
        <a:bodyPr/>
        <a:lstStyle/>
        <a:p>
          <a:endParaRPr lang="ru-RU"/>
        </a:p>
      </dgm:t>
    </dgm:pt>
    <dgm:pt modelId="{CF401A00-FC57-4E99-8C91-EFDF49741BB2}" type="sibTrans" cxnId="{41957E23-1DD2-493F-8A7E-2B08094CCC44}">
      <dgm:prSet/>
      <dgm:spPr/>
      <dgm:t>
        <a:bodyPr/>
        <a:lstStyle/>
        <a:p>
          <a:endParaRPr lang="ru-RU"/>
        </a:p>
      </dgm:t>
    </dgm:pt>
    <dgm:pt modelId="{729208FB-1F48-4F1B-9B51-816432E4A3F1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Планирование действий по решению УЗ</a:t>
          </a:r>
          <a:endParaRPr lang="ru-RU" sz="2200" dirty="0">
            <a:solidFill>
              <a:srgbClr val="002060"/>
            </a:solidFill>
          </a:endParaRPr>
        </a:p>
      </dgm:t>
    </dgm:pt>
    <dgm:pt modelId="{66B51C30-3F34-4DE3-B666-64C7FFD0DD9B}" type="parTrans" cxnId="{33A7E350-2A7F-4706-83AB-A00D26667CB7}">
      <dgm:prSet/>
      <dgm:spPr/>
      <dgm:t>
        <a:bodyPr/>
        <a:lstStyle/>
        <a:p>
          <a:endParaRPr lang="ru-RU"/>
        </a:p>
      </dgm:t>
    </dgm:pt>
    <dgm:pt modelId="{6798C10F-FA1B-4D7F-B2D9-E115114C360A}" type="sibTrans" cxnId="{33A7E350-2A7F-4706-83AB-A00D26667CB7}">
      <dgm:prSet/>
      <dgm:spPr/>
      <dgm:t>
        <a:bodyPr/>
        <a:lstStyle/>
        <a:p>
          <a:endParaRPr lang="ru-RU"/>
        </a:p>
      </dgm:t>
    </dgm:pt>
    <dgm:pt modelId="{100EB2C0-61B8-42C8-B9E1-7E264A3B0736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</a:rPr>
            <a:t>Рефлексия,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</a:rPr>
            <a:t>оценка, коррекция</a:t>
          </a:r>
          <a:endParaRPr lang="ru-RU" sz="2200" dirty="0">
            <a:solidFill>
              <a:srgbClr val="002060"/>
            </a:solidFill>
          </a:endParaRPr>
        </a:p>
      </dgm:t>
    </dgm:pt>
    <dgm:pt modelId="{74B553BC-A290-4E08-A658-F01A792FBD29}" type="parTrans" cxnId="{09E3F84A-AA39-4975-BF76-938F6D0A359E}">
      <dgm:prSet/>
      <dgm:spPr/>
      <dgm:t>
        <a:bodyPr/>
        <a:lstStyle/>
        <a:p>
          <a:endParaRPr lang="ru-RU"/>
        </a:p>
      </dgm:t>
    </dgm:pt>
    <dgm:pt modelId="{13D9F37C-4BEC-441E-BE2A-6826648F81AE}" type="sibTrans" cxnId="{09E3F84A-AA39-4975-BF76-938F6D0A359E}">
      <dgm:prSet/>
      <dgm:spPr/>
      <dgm:t>
        <a:bodyPr/>
        <a:lstStyle/>
        <a:p>
          <a:endParaRPr lang="ru-RU"/>
        </a:p>
      </dgm:t>
    </dgm:pt>
    <dgm:pt modelId="{8E3FF3DB-CF55-49A5-B62D-6C24FF08DC75}">
      <dgm:prSet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</a:rPr>
            <a:t>Актуализация знаний, опыта, открытие новых знаний, способов осуществления УД</a:t>
          </a:r>
          <a:endParaRPr lang="ru-RU" sz="2200" dirty="0">
            <a:solidFill>
              <a:srgbClr val="002060"/>
            </a:solidFill>
          </a:endParaRPr>
        </a:p>
      </dgm:t>
    </dgm:pt>
    <dgm:pt modelId="{B3EC415C-002D-4A77-BE5E-8F9C3A41EDA7}" type="parTrans" cxnId="{2228AE67-035F-4B8A-8743-7D7EAB5003FF}">
      <dgm:prSet/>
      <dgm:spPr/>
      <dgm:t>
        <a:bodyPr/>
        <a:lstStyle/>
        <a:p>
          <a:endParaRPr lang="ru-RU"/>
        </a:p>
      </dgm:t>
    </dgm:pt>
    <dgm:pt modelId="{DE93C89E-3813-414C-9B8A-A2EA13BC4E9F}" type="sibTrans" cxnId="{2228AE67-035F-4B8A-8743-7D7EAB5003FF}">
      <dgm:prSet/>
      <dgm:spPr/>
      <dgm:t>
        <a:bodyPr/>
        <a:lstStyle/>
        <a:p>
          <a:endParaRPr lang="ru-RU"/>
        </a:p>
      </dgm:t>
    </dgm:pt>
    <dgm:pt modelId="{22674EEA-5D71-41D5-88BC-C65D45ADAA56}" type="pres">
      <dgm:prSet presAssocID="{E99B01AA-2563-4695-BBB8-FFDA4242B6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E866D-6F07-444E-B13F-98E960F9D14B}" type="pres">
      <dgm:prSet presAssocID="{F80C1184-BFA8-49DF-803D-4B51BC77AA4C}" presName="node" presStyleLbl="node1" presStyleIdx="0" presStyleCnt="6" custScaleY="13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EC28-D1C5-4BFE-B6E4-8B8659CA37B2}" type="pres">
      <dgm:prSet presAssocID="{894A8E2C-F210-48DC-8CD0-917D0117BB1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66BBBCB-F4FE-4A40-ADC3-D74466142426}" type="pres">
      <dgm:prSet presAssocID="{894A8E2C-F210-48DC-8CD0-917D0117BB1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215CE89-245F-4E29-8B04-1934498D59A1}" type="pres">
      <dgm:prSet presAssocID="{0EBD0C5C-FDF7-45F0-AC2F-4DE7CAA531E0}" presName="node" presStyleLbl="node1" presStyleIdx="1" presStyleCnt="6" custScaleX="96561" custScaleY="13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76EDB-146D-47F6-BE49-22D820974D5D}" type="pres">
      <dgm:prSet presAssocID="{3FD5AA64-9C90-4071-9041-4AF9CA2CA85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5B7771A-637F-49FC-BC17-B0D16C24C966}" type="pres">
      <dgm:prSet presAssocID="{3FD5AA64-9C90-4071-9041-4AF9CA2CA85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717C12E-9724-4FF6-BBDB-A07537D6994B}" type="pres">
      <dgm:prSet presAssocID="{662C0FED-1800-4136-A45F-090CEC03795A}" presName="node" presStyleLbl="node1" presStyleIdx="2" presStyleCnt="6" custScaleX="99722" custScaleY="13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DC0F2-7B33-49F3-A657-40FDFA9222D4}" type="pres">
      <dgm:prSet presAssocID="{CF401A00-FC57-4E99-8C91-EFDF49741BB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76B51CD-F719-4AFC-BF2E-C53D9DFA2D39}" type="pres">
      <dgm:prSet presAssocID="{CF401A00-FC57-4E99-8C91-EFDF49741BB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75CE3F3-0859-4CE7-8E54-52E42F9CFC73}" type="pres">
      <dgm:prSet presAssocID="{729208FB-1F48-4F1B-9B51-816432E4A3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6C950-4306-4B8D-926E-015D70409BDF}" type="pres">
      <dgm:prSet presAssocID="{6798C10F-FA1B-4D7F-B2D9-E115114C360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C13FAD8-3DEE-4461-99E3-83D16CB46A3B}" type="pres">
      <dgm:prSet presAssocID="{6798C10F-FA1B-4D7F-B2D9-E115114C360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AFB795B-6DDE-4640-A74D-374FD1B3B887}" type="pres">
      <dgm:prSet presAssocID="{8E3FF3DB-CF55-49A5-B62D-6C24FF08DC75}" presName="node" presStyleLbl="node1" presStyleIdx="4" presStyleCnt="6" custScaleX="125288" custScaleY="170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B3070-92E9-4186-9952-157EF2D8D023}" type="pres">
      <dgm:prSet presAssocID="{DE93C89E-3813-414C-9B8A-A2EA13BC4E9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21EB3F1-503C-48C6-A32E-F30E8B18FA50}" type="pres">
      <dgm:prSet presAssocID="{DE93C89E-3813-414C-9B8A-A2EA13BC4E9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14133F5-180C-4DDC-AD72-BBF4B912F9DD}" type="pres">
      <dgm:prSet presAssocID="{100EB2C0-61B8-42C8-B9E1-7E264A3B07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F0350-9603-48E0-82D4-5863ACB43E1B}" type="presOf" srcId="{100EB2C0-61B8-42C8-B9E1-7E264A3B0736}" destId="{E14133F5-180C-4DDC-AD72-BBF4B912F9DD}" srcOrd="0" destOrd="0" presId="urn:microsoft.com/office/officeart/2005/8/layout/process5"/>
    <dgm:cxn modelId="{4304ED86-B63F-4F54-BEC6-2977506DD725}" type="presOf" srcId="{0EBD0C5C-FDF7-45F0-AC2F-4DE7CAA531E0}" destId="{6215CE89-245F-4E29-8B04-1934498D59A1}" srcOrd="0" destOrd="0" presId="urn:microsoft.com/office/officeart/2005/8/layout/process5"/>
    <dgm:cxn modelId="{F12AFB46-CB37-41C8-8B28-92DDAC0A1CA8}" type="presOf" srcId="{8E3FF3DB-CF55-49A5-B62D-6C24FF08DC75}" destId="{AAFB795B-6DDE-4640-A74D-374FD1B3B887}" srcOrd="0" destOrd="0" presId="urn:microsoft.com/office/officeart/2005/8/layout/process5"/>
    <dgm:cxn modelId="{B06F5FD3-3BA3-478D-8121-30E216BD0FEE}" type="presOf" srcId="{DE93C89E-3813-414C-9B8A-A2EA13BC4E9F}" destId="{F21EB3F1-503C-48C6-A32E-F30E8B18FA50}" srcOrd="1" destOrd="0" presId="urn:microsoft.com/office/officeart/2005/8/layout/process5"/>
    <dgm:cxn modelId="{8753E4B3-3452-4589-814D-168B0D8EAF7F}" type="presOf" srcId="{3FD5AA64-9C90-4071-9041-4AF9CA2CA851}" destId="{B5B7771A-637F-49FC-BC17-B0D16C24C966}" srcOrd="1" destOrd="0" presId="urn:microsoft.com/office/officeart/2005/8/layout/process5"/>
    <dgm:cxn modelId="{C57C5F49-8E39-40D7-B6D9-6459E44F4C3E}" type="presOf" srcId="{662C0FED-1800-4136-A45F-090CEC03795A}" destId="{7717C12E-9724-4FF6-BBDB-A07537D6994B}" srcOrd="0" destOrd="0" presId="urn:microsoft.com/office/officeart/2005/8/layout/process5"/>
    <dgm:cxn modelId="{33A7E350-2A7F-4706-83AB-A00D26667CB7}" srcId="{E99B01AA-2563-4695-BBB8-FFDA4242B6F5}" destId="{729208FB-1F48-4F1B-9B51-816432E4A3F1}" srcOrd="3" destOrd="0" parTransId="{66B51C30-3F34-4DE3-B666-64C7FFD0DD9B}" sibTransId="{6798C10F-FA1B-4D7F-B2D9-E115114C360A}"/>
    <dgm:cxn modelId="{2578FBA2-6702-4FB9-8E5F-9AF4D55FD820}" type="presOf" srcId="{3FD5AA64-9C90-4071-9041-4AF9CA2CA851}" destId="{2A576EDB-146D-47F6-BE49-22D820974D5D}" srcOrd="0" destOrd="0" presId="urn:microsoft.com/office/officeart/2005/8/layout/process5"/>
    <dgm:cxn modelId="{B8E55811-7C16-4001-BFBF-9BA34F0F893E}" type="presOf" srcId="{CF401A00-FC57-4E99-8C91-EFDF49741BB2}" destId="{876B51CD-F719-4AFC-BF2E-C53D9DFA2D39}" srcOrd="1" destOrd="0" presId="urn:microsoft.com/office/officeart/2005/8/layout/process5"/>
    <dgm:cxn modelId="{595251DC-22E4-4379-97DA-688191BDCC70}" type="presOf" srcId="{6798C10F-FA1B-4D7F-B2D9-E115114C360A}" destId="{5C13FAD8-3DEE-4461-99E3-83D16CB46A3B}" srcOrd="1" destOrd="0" presId="urn:microsoft.com/office/officeart/2005/8/layout/process5"/>
    <dgm:cxn modelId="{DB1563FE-F517-4069-A4DB-235E874E8D4B}" type="presOf" srcId="{F80C1184-BFA8-49DF-803D-4B51BC77AA4C}" destId="{6BBE866D-6F07-444E-B13F-98E960F9D14B}" srcOrd="0" destOrd="0" presId="urn:microsoft.com/office/officeart/2005/8/layout/process5"/>
    <dgm:cxn modelId="{421A93B6-A2F7-4601-B3DE-F380841D5FC3}" srcId="{E99B01AA-2563-4695-BBB8-FFDA4242B6F5}" destId="{F80C1184-BFA8-49DF-803D-4B51BC77AA4C}" srcOrd="0" destOrd="0" parTransId="{D9452FB7-A3F9-4597-9B8C-3BF82FBB6529}" sibTransId="{894A8E2C-F210-48DC-8CD0-917D0117BB11}"/>
    <dgm:cxn modelId="{34A02961-F023-40D4-9068-ABAB70B13A71}" srcId="{E99B01AA-2563-4695-BBB8-FFDA4242B6F5}" destId="{0EBD0C5C-FDF7-45F0-AC2F-4DE7CAA531E0}" srcOrd="1" destOrd="0" parTransId="{FAFCDC96-E667-43DB-9558-E38DC21BCBC3}" sibTransId="{3FD5AA64-9C90-4071-9041-4AF9CA2CA851}"/>
    <dgm:cxn modelId="{09E3F84A-AA39-4975-BF76-938F6D0A359E}" srcId="{E99B01AA-2563-4695-BBB8-FFDA4242B6F5}" destId="{100EB2C0-61B8-42C8-B9E1-7E264A3B0736}" srcOrd="5" destOrd="0" parTransId="{74B553BC-A290-4E08-A658-F01A792FBD29}" sibTransId="{13D9F37C-4BEC-441E-BE2A-6826648F81AE}"/>
    <dgm:cxn modelId="{803A4915-9504-47EC-8975-B81DA51027C8}" type="presOf" srcId="{CF401A00-FC57-4E99-8C91-EFDF49741BB2}" destId="{ACADC0F2-7B33-49F3-A657-40FDFA9222D4}" srcOrd="0" destOrd="0" presId="urn:microsoft.com/office/officeart/2005/8/layout/process5"/>
    <dgm:cxn modelId="{CAD1669A-8DBA-404F-9AA1-B293093D6E7E}" type="presOf" srcId="{894A8E2C-F210-48DC-8CD0-917D0117BB11}" destId="{51A8EC28-D1C5-4BFE-B6E4-8B8659CA37B2}" srcOrd="0" destOrd="0" presId="urn:microsoft.com/office/officeart/2005/8/layout/process5"/>
    <dgm:cxn modelId="{2228AE67-035F-4B8A-8743-7D7EAB5003FF}" srcId="{E99B01AA-2563-4695-BBB8-FFDA4242B6F5}" destId="{8E3FF3DB-CF55-49A5-B62D-6C24FF08DC75}" srcOrd="4" destOrd="0" parTransId="{B3EC415C-002D-4A77-BE5E-8F9C3A41EDA7}" sibTransId="{DE93C89E-3813-414C-9B8A-A2EA13BC4E9F}"/>
    <dgm:cxn modelId="{41957E23-1DD2-493F-8A7E-2B08094CCC44}" srcId="{E99B01AA-2563-4695-BBB8-FFDA4242B6F5}" destId="{662C0FED-1800-4136-A45F-090CEC03795A}" srcOrd="2" destOrd="0" parTransId="{63349A5A-4561-4887-8EEA-4E1AC2EB6669}" sibTransId="{CF401A00-FC57-4E99-8C91-EFDF49741BB2}"/>
    <dgm:cxn modelId="{BB5829B8-3DC6-4584-A6E1-BC5A9A8C5992}" type="presOf" srcId="{6798C10F-FA1B-4D7F-B2D9-E115114C360A}" destId="{8476C950-4306-4B8D-926E-015D70409BDF}" srcOrd="0" destOrd="0" presId="urn:microsoft.com/office/officeart/2005/8/layout/process5"/>
    <dgm:cxn modelId="{1BE2CEBC-0353-41AD-AD20-950F862DC1F8}" type="presOf" srcId="{DE93C89E-3813-414C-9B8A-A2EA13BC4E9F}" destId="{3BCB3070-92E9-4186-9952-157EF2D8D023}" srcOrd="0" destOrd="0" presId="urn:microsoft.com/office/officeart/2005/8/layout/process5"/>
    <dgm:cxn modelId="{41C02E33-F324-46BF-A60E-979D69AE0F28}" type="presOf" srcId="{E99B01AA-2563-4695-BBB8-FFDA4242B6F5}" destId="{22674EEA-5D71-41D5-88BC-C65D45ADAA56}" srcOrd="0" destOrd="0" presId="urn:microsoft.com/office/officeart/2005/8/layout/process5"/>
    <dgm:cxn modelId="{69B72D69-6659-4462-BAD9-FE60733BDE7E}" type="presOf" srcId="{729208FB-1F48-4F1B-9B51-816432E4A3F1}" destId="{375CE3F3-0859-4CE7-8E54-52E42F9CFC73}" srcOrd="0" destOrd="0" presId="urn:microsoft.com/office/officeart/2005/8/layout/process5"/>
    <dgm:cxn modelId="{0E28DE5B-F221-4B1B-BA79-DD15B1D3698F}" type="presOf" srcId="{894A8E2C-F210-48DC-8CD0-917D0117BB11}" destId="{766BBBCB-F4FE-4A40-ADC3-D74466142426}" srcOrd="1" destOrd="0" presId="urn:microsoft.com/office/officeart/2005/8/layout/process5"/>
    <dgm:cxn modelId="{C4080447-2161-418C-B307-1FA31B9181A2}" type="presParOf" srcId="{22674EEA-5D71-41D5-88BC-C65D45ADAA56}" destId="{6BBE866D-6F07-444E-B13F-98E960F9D14B}" srcOrd="0" destOrd="0" presId="urn:microsoft.com/office/officeart/2005/8/layout/process5"/>
    <dgm:cxn modelId="{F0DE60D8-6075-479D-B987-D3BAAC6762B2}" type="presParOf" srcId="{22674EEA-5D71-41D5-88BC-C65D45ADAA56}" destId="{51A8EC28-D1C5-4BFE-B6E4-8B8659CA37B2}" srcOrd="1" destOrd="0" presId="urn:microsoft.com/office/officeart/2005/8/layout/process5"/>
    <dgm:cxn modelId="{2D61129C-3704-4253-ABC7-68D6A9720602}" type="presParOf" srcId="{51A8EC28-D1C5-4BFE-B6E4-8B8659CA37B2}" destId="{766BBBCB-F4FE-4A40-ADC3-D74466142426}" srcOrd="0" destOrd="0" presId="urn:microsoft.com/office/officeart/2005/8/layout/process5"/>
    <dgm:cxn modelId="{BC3A5FF6-0864-43D1-A6D7-B4CA088D9C42}" type="presParOf" srcId="{22674EEA-5D71-41D5-88BC-C65D45ADAA56}" destId="{6215CE89-245F-4E29-8B04-1934498D59A1}" srcOrd="2" destOrd="0" presId="urn:microsoft.com/office/officeart/2005/8/layout/process5"/>
    <dgm:cxn modelId="{9F79DC98-1AAF-43E7-AADF-81D15A0517CC}" type="presParOf" srcId="{22674EEA-5D71-41D5-88BC-C65D45ADAA56}" destId="{2A576EDB-146D-47F6-BE49-22D820974D5D}" srcOrd="3" destOrd="0" presId="urn:microsoft.com/office/officeart/2005/8/layout/process5"/>
    <dgm:cxn modelId="{23B1F784-66B3-48FB-900A-D1254F622910}" type="presParOf" srcId="{2A576EDB-146D-47F6-BE49-22D820974D5D}" destId="{B5B7771A-637F-49FC-BC17-B0D16C24C966}" srcOrd="0" destOrd="0" presId="urn:microsoft.com/office/officeart/2005/8/layout/process5"/>
    <dgm:cxn modelId="{C684D865-3855-4E13-93BD-9C93C1217DE8}" type="presParOf" srcId="{22674EEA-5D71-41D5-88BC-C65D45ADAA56}" destId="{7717C12E-9724-4FF6-BBDB-A07537D6994B}" srcOrd="4" destOrd="0" presId="urn:microsoft.com/office/officeart/2005/8/layout/process5"/>
    <dgm:cxn modelId="{D1AAAC48-A8C7-4463-A89E-D1219AF88E50}" type="presParOf" srcId="{22674EEA-5D71-41D5-88BC-C65D45ADAA56}" destId="{ACADC0F2-7B33-49F3-A657-40FDFA9222D4}" srcOrd="5" destOrd="0" presId="urn:microsoft.com/office/officeart/2005/8/layout/process5"/>
    <dgm:cxn modelId="{8BC2636F-F277-445F-8071-7F2F44A35A6E}" type="presParOf" srcId="{ACADC0F2-7B33-49F3-A657-40FDFA9222D4}" destId="{876B51CD-F719-4AFC-BF2E-C53D9DFA2D39}" srcOrd="0" destOrd="0" presId="urn:microsoft.com/office/officeart/2005/8/layout/process5"/>
    <dgm:cxn modelId="{2C27DF45-FDD7-4AE5-BE3B-88008E679DC2}" type="presParOf" srcId="{22674EEA-5D71-41D5-88BC-C65D45ADAA56}" destId="{375CE3F3-0859-4CE7-8E54-52E42F9CFC73}" srcOrd="6" destOrd="0" presId="urn:microsoft.com/office/officeart/2005/8/layout/process5"/>
    <dgm:cxn modelId="{710F0AE3-FE5F-4682-B370-0AD93FBBCF11}" type="presParOf" srcId="{22674EEA-5D71-41D5-88BC-C65D45ADAA56}" destId="{8476C950-4306-4B8D-926E-015D70409BDF}" srcOrd="7" destOrd="0" presId="urn:microsoft.com/office/officeart/2005/8/layout/process5"/>
    <dgm:cxn modelId="{D719A41C-91F3-40D0-8EF5-25F374341C9F}" type="presParOf" srcId="{8476C950-4306-4B8D-926E-015D70409BDF}" destId="{5C13FAD8-3DEE-4461-99E3-83D16CB46A3B}" srcOrd="0" destOrd="0" presId="urn:microsoft.com/office/officeart/2005/8/layout/process5"/>
    <dgm:cxn modelId="{6D1A6A1C-80D3-48C3-8144-95566FB48CA6}" type="presParOf" srcId="{22674EEA-5D71-41D5-88BC-C65D45ADAA56}" destId="{AAFB795B-6DDE-4640-A74D-374FD1B3B887}" srcOrd="8" destOrd="0" presId="urn:microsoft.com/office/officeart/2005/8/layout/process5"/>
    <dgm:cxn modelId="{5EC80665-8878-49E8-BFF9-72F79EFE86BB}" type="presParOf" srcId="{22674EEA-5D71-41D5-88BC-C65D45ADAA56}" destId="{3BCB3070-92E9-4186-9952-157EF2D8D023}" srcOrd="9" destOrd="0" presId="urn:microsoft.com/office/officeart/2005/8/layout/process5"/>
    <dgm:cxn modelId="{D4881781-5A75-496B-995C-53D8F98ACBD6}" type="presParOf" srcId="{3BCB3070-92E9-4186-9952-157EF2D8D023}" destId="{F21EB3F1-503C-48C6-A32E-F30E8B18FA50}" srcOrd="0" destOrd="0" presId="urn:microsoft.com/office/officeart/2005/8/layout/process5"/>
    <dgm:cxn modelId="{2BC245B6-F5B5-47F0-93A9-9EEA8FBBD32F}" type="presParOf" srcId="{22674EEA-5D71-41D5-88BC-C65D45ADAA56}" destId="{E14133F5-180C-4DDC-AD72-BBF4B912F9D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B35C-8FC5-4520-B4C0-7C0FC5B32CF1}">
      <dsp:nvSpPr>
        <dsp:cNvPr id="0" name=""/>
        <dsp:cNvSpPr/>
      </dsp:nvSpPr>
      <dsp:spPr>
        <a:xfrm>
          <a:off x="25584" y="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Недостаточно владеют смысловым чтением</a:t>
          </a:r>
          <a:endParaRPr lang="ru-RU" sz="2400" b="1" kern="1200" dirty="0"/>
        </a:p>
      </dsp:txBody>
      <dsp:txXfrm>
        <a:off x="25584" y="0"/>
        <a:ext cx="2823904" cy="1694343"/>
      </dsp:txXfrm>
    </dsp:sp>
    <dsp:sp modelId="{3A7CEF5E-9362-45A4-8C72-8AB753281275}">
      <dsp:nvSpPr>
        <dsp:cNvPr id="0" name=""/>
        <dsp:cNvSpPr/>
      </dsp:nvSpPr>
      <dsp:spPr>
        <a:xfrm>
          <a:off x="3131851" y="1239919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Затрудняются в решении задач, требующих анализа, обобщения</a:t>
          </a:r>
          <a:endParaRPr lang="ru-RU" sz="2000" b="1" kern="1200" dirty="0"/>
        </a:p>
      </dsp:txBody>
      <dsp:txXfrm>
        <a:off x="3131851" y="1239919"/>
        <a:ext cx="2823904" cy="1694343"/>
      </dsp:txXfrm>
    </dsp:sp>
    <dsp:sp modelId="{1FE15D03-977A-44E6-8FF3-D67791296805}">
      <dsp:nvSpPr>
        <dsp:cNvPr id="0" name=""/>
        <dsp:cNvSpPr/>
      </dsp:nvSpPr>
      <dsp:spPr>
        <a:xfrm>
          <a:off x="6156169" y="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справляются  с задачами на  интерпретацию информации</a:t>
          </a:r>
          <a:endParaRPr lang="ru-RU" sz="2000" b="1" kern="1200" dirty="0"/>
        </a:p>
      </dsp:txBody>
      <dsp:txXfrm>
        <a:off x="6156169" y="0"/>
        <a:ext cx="2823904" cy="1694343"/>
      </dsp:txXfrm>
    </dsp:sp>
    <dsp:sp modelId="{9B302198-7D94-4350-AFB3-43F041850308}">
      <dsp:nvSpPr>
        <dsp:cNvPr id="0" name=""/>
        <dsp:cNvSpPr/>
      </dsp:nvSpPr>
      <dsp:spPr>
        <a:xfrm>
          <a:off x="827573" y="3256131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 умеют высказывать предположения , строить доказательства</a:t>
          </a:r>
          <a:endParaRPr lang="ru-RU" sz="2000" b="1" kern="1200" dirty="0"/>
        </a:p>
      </dsp:txBody>
      <dsp:txXfrm>
        <a:off x="827573" y="3256131"/>
        <a:ext cx="2823904" cy="1694343"/>
      </dsp:txXfrm>
    </dsp:sp>
    <dsp:sp modelId="{5649EA82-A394-4153-A6D0-9AD49A52AF75}">
      <dsp:nvSpPr>
        <dsp:cNvPr id="0" name=""/>
        <dsp:cNvSpPr/>
      </dsp:nvSpPr>
      <dsp:spPr>
        <a:xfrm>
          <a:off x="5220073" y="332814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Недостаточно сформировано умение работать с моделями</a:t>
          </a:r>
          <a:endParaRPr lang="ru-RU" sz="2000" b="1" kern="1200" dirty="0"/>
        </a:p>
      </dsp:txBody>
      <dsp:txXfrm>
        <a:off x="5220073" y="3328140"/>
        <a:ext cx="2823904" cy="1694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2B72-1BEF-45A1-ABF3-89E9C4231D39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9233-2B42-4A95-B2DC-B5503ED0DDC9}">
      <dsp:nvSpPr>
        <dsp:cNvPr id="0" name=""/>
        <dsp:cNvSpPr/>
      </dsp:nvSpPr>
      <dsp:spPr>
        <a:xfrm>
          <a:off x="2088228" y="576074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Готовность взаимодействовать с окружающим миром</a:t>
          </a:r>
          <a:endParaRPr lang="ru-RU" sz="2800" kern="1200" dirty="0"/>
        </a:p>
      </dsp:txBody>
      <dsp:txXfrm>
        <a:off x="2195159" y="683005"/>
        <a:ext cx="1976621" cy="1976621"/>
      </dsp:txXfrm>
    </dsp:sp>
    <dsp:sp modelId="{E7A92059-7774-4E59-9FF8-728D32EE086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Возможность решать учебные и жизненные задачи</a:t>
          </a:r>
          <a:endParaRPr lang="ru-RU" sz="2800" kern="1200" dirty="0"/>
        </a:p>
      </dsp:txBody>
      <dsp:txXfrm>
        <a:off x="4475656" y="640510"/>
        <a:ext cx="1976621" cy="1976621"/>
      </dsp:txXfrm>
    </dsp:sp>
    <dsp:sp modelId="{4FDF77FE-E2B7-495F-AB69-054C9E67D970}">
      <dsp:nvSpPr>
        <dsp:cNvPr id="0" name=""/>
        <dsp:cNvSpPr/>
      </dsp:nvSpPr>
      <dsp:spPr>
        <a:xfrm>
          <a:off x="2009743" y="2892561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Способность строить социальные отношения</a:t>
          </a:r>
          <a:endParaRPr lang="ru-RU" sz="2800" kern="1200" dirty="0"/>
        </a:p>
      </dsp:txBody>
      <dsp:txXfrm>
        <a:off x="2116674" y="2999492"/>
        <a:ext cx="1976621" cy="1976621"/>
      </dsp:txXfrm>
    </dsp:sp>
    <dsp:sp modelId="{BD5D41F7-7890-4C30-AC04-F90594484696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Владение рефлексивными умениями</a:t>
          </a:r>
          <a:endParaRPr lang="ru-RU" sz="2800" kern="1200" dirty="0"/>
        </a:p>
      </dsp:txBody>
      <dsp:txXfrm>
        <a:off x="4475656" y="2999492"/>
        <a:ext cx="1976621" cy="1976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2B72-1BEF-45A1-ABF3-89E9C4231D39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9233-2B42-4A95-B2DC-B5503ED0DDC9}">
      <dsp:nvSpPr>
        <dsp:cNvPr id="0" name=""/>
        <dsp:cNvSpPr/>
      </dsp:nvSpPr>
      <dsp:spPr>
        <a:xfrm>
          <a:off x="1110341" y="432050"/>
          <a:ext cx="285010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Применяю</a:t>
          </a:r>
          <a:endParaRPr lang="ru-RU" sz="3200" kern="1200" dirty="0"/>
        </a:p>
      </dsp:txBody>
      <dsp:txXfrm>
        <a:off x="1217272" y="538981"/>
        <a:ext cx="2636241" cy="1976621"/>
      </dsp:txXfrm>
    </dsp:sp>
    <dsp:sp modelId="{E7A92059-7774-4E59-9FF8-728D32EE0868}">
      <dsp:nvSpPr>
        <dsp:cNvPr id="0" name=""/>
        <dsp:cNvSpPr/>
      </dsp:nvSpPr>
      <dsp:spPr>
        <a:xfrm>
          <a:off x="4350708" y="432050"/>
          <a:ext cx="2994105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Добываю</a:t>
          </a:r>
          <a:endParaRPr lang="ru-RU" sz="3200" kern="1200" dirty="0"/>
        </a:p>
      </dsp:txBody>
      <dsp:txXfrm>
        <a:off x="4457639" y="538981"/>
        <a:ext cx="2780243" cy="1976621"/>
      </dsp:txXfrm>
    </dsp:sp>
    <dsp:sp modelId="{4FDF77FE-E2B7-495F-AB69-054C9E67D970}">
      <dsp:nvSpPr>
        <dsp:cNvPr id="0" name=""/>
        <dsp:cNvSpPr/>
      </dsp:nvSpPr>
      <dsp:spPr>
        <a:xfrm>
          <a:off x="1110341" y="2880316"/>
          <a:ext cx="285010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Оцениваю</a:t>
          </a:r>
          <a:endParaRPr lang="ru-RU" sz="3200" kern="1200" dirty="0"/>
        </a:p>
      </dsp:txBody>
      <dsp:txXfrm>
        <a:off x="1217272" y="2987247"/>
        <a:ext cx="2636241" cy="1976621"/>
      </dsp:txXfrm>
    </dsp:sp>
    <dsp:sp modelId="{BD5D41F7-7890-4C30-AC04-F90594484696}">
      <dsp:nvSpPr>
        <dsp:cNvPr id="0" name=""/>
        <dsp:cNvSpPr/>
      </dsp:nvSpPr>
      <dsp:spPr>
        <a:xfrm>
          <a:off x="4494754" y="2880316"/>
          <a:ext cx="2850059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Готов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 саморазвитию</a:t>
          </a:r>
          <a:endParaRPr lang="ru-RU" sz="3200" kern="1200" dirty="0"/>
        </a:p>
      </dsp:txBody>
      <dsp:txXfrm>
        <a:off x="4601685" y="2987247"/>
        <a:ext cx="2636197" cy="1976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76D5-783A-4E3F-A8A6-51E894A72455}">
      <dsp:nvSpPr>
        <dsp:cNvPr id="0" name=""/>
        <dsp:cNvSpPr/>
      </dsp:nvSpPr>
      <dsp:spPr>
        <a:xfrm>
          <a:off x="1188514" y="359291"/>
          <a:ext cx="6048672" cy="50405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E086D-151C-4BBA-83B9-EDC3D06D6022}">
      <dsp:nvSpPr>
        <dsp:cNvPr id="0" name=""/>
        <dsp:cNvSpPr/>
      </dsp:nvSpPr>
      <dsp:spPr>
        <a:xfrm>
          <a:off x="648083" y="720090"/>
          <a:ext cx="235898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Владение культурой речи</a:t>
          </a:r>
          <a:endParaRPr lang="ru-RU" sz="3200" kern="1200" dirty="0"/>
        </a:p>
      </dsp:txBody>
      <dsp:txXfrm>
        <a:off x="763239" y="835246"/>
        <a:ext cx="2128670" cy="2128670"/>
      </dsp:txXfrm>
    </dsp:sp>
    <dsp:sp modelId="{2C951A11-9B70-450A-895D-D9CC327C82E6}">
      <dsp:nvSpPr>
        <dsp:cNvPr id="0" name=""/>
        <dsp:cNvSpPr/>
      </dsp:nvSpPr>
      <dsp:spPr>
        <a:xfrm>
          <a:off x="3096336" y="720090"/>
          <a:ext cx="444432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Способность решать средствами языка актуальные задачи общения</a:t>
          </a:r>
          <a:endParaRPr lang="ru-RU" sz="3200" kern="1200" dirty="0"/>
        </a:p>
      </dsp:txBody>
      <dsp:txXfrm>
        <a:off x="3211492" y="835246"/>
        <a:ext cx="4214010" cy="2128670"/>
      </dsp:txXfrm>
    </dsp:sp>
    <dsp:sp modelId="{D5327897-E504-4947-A3E2-6045C41BA108}">
      <dsp:nvSpPr>
        <dsp:cNvPr id="0" name=""/>
        <dsp:cNvSpPr/>
      </dsp:nvSpPr>
      <dsp:spPr>
        <a:xfrm>
          <a:off x="577137" y="3383647"/>
          <a:ext cx="4589800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Использование языковых средств сообразно ситуации общения</a:t>
          </a:r>
          <a:endParaRPr lang="ru-RU" sz="3200" kern="1200" dirty="0"/>
        </a:p>
      </dsp:txBody>
      <dsp:txXfrm>
        <a:off x="692293" y="3498803"/>
        <a:ext cx="4359488" cy="2128670"/>
      </dsp:txXfrm>
    </dsp:sp>
    <dsp:sp modelId="{3E138827-3506-4193-B937-3A2C6CE09298}">
      <dsp:nvSpPr>
        <dsp:cNvPr id="0" name=""/>
        <dsp:cNvSpPr/>
      </dsp:nvSpPr>
      <dsp:spPr>
        <a:xfrm>
          <a:off x="5328594" y="3384378"/>
          <a:ext cx="235898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Выбор программы речевого поведения</a:t>
          </a:r>
          <a:endParaRPr lang="ru-RU" sz="3200" kern="1200" dirty="0"/>
        </a:p>
      </dsp:txBody>
      <dsp:txXfrm>
        <a:off x="5443750" y="3499534"/>
        <a:ext cx="2128670" cy="2128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24F9-803B-4C9D-99FE-BA7AA4A2ACF5}">
      <dsp:nvSpPr>
        <dsp:cNvPr id="0" name=""/>
        <dsp:cNvSpPr/>
      </dsp:nvSpPr>
      <dsp:spPr>
        <a:xfrm>
          <a:off x="0" y="111408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07F-889D-421D-821E-85C1B01FF2D6}">
      <dsp:nvSpPr>
        <dsp:cNvPr id="0" name=""/>
        <dsp:cNvSpPr/>
      </dsp:nvSpPr>
      <dsp:spPr>
        <a:xfrm>
          <a:off x="404187" y="83441"/>
          <a:ext cx="7941532" cy="1399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Понимание учеником  необходимости математических знаний для решения  учебных и жизненных задач, оценка разнообразных учебных ситуаций, которые требуют применения математических знаний, умений.</a:t>
          </a:r>
          <a:endParaRPr lang="ru-RU" sz="2400" kern="1200" dirty="0"/>
        </a:p>
      </dsp:txBody>
      <dsp:txXfrm>
        <a:off x="472512" y="151766"/>
        <a:ext cx="7804882" cy="1262996"/>
      </dsp:txXfrm>
    </dsp:sp>
    <dsp:sp modelId="{6DE3B82B-0AA3-44FD-AB25-428E0A4D0EAE}">
      <dsp:nvSpPr>
        <dsp:cNvPr id="0" name=""/>
        <dsp:cNvSpPr/>
      </dsp:nvSpPr>
      <dsp:spPr>
        <a:xfrm>
          <a:off x="0" y="2899011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CE8-43B8-4ED7-9D90-9FF637B98B8F}">
      <dsp:nvSpPr>
        <dsp:cNvPr id="0" name=""/>
        <dsp:cNvSpPr/>
      </dsp:nvSpPr>
      <dsp:spPr>
        <a:xfrm>
          <a:off x="407449" y="1879088"/>
          <a:ext cx="7944491" cy="138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Способность устанавливать  математические отношения и зависимости , работать с математической информацией: применять  умственные операции,  математические методы.</a:t>
          </a:r>
          <a:endParaRPr lang="ru-RU" sz="2400" kern="1200" dirty="0"/>
        </a:p>
      </dsp:txBody>
      <dsp:txXfrm>
        <a:off x="475251" y="1946890"/>
        <a:ext cx="7808887" cy="1253319"/>
      </dsp:txXfrm>
    </dsp:sp>
    <dsp:sp modelId="{C9557FC8-477D-46FD-81E2-1CA3F413DB79}">
      <dsp:nvSpPr>
        <dsp:cNvPr id="0" name=""/>
        <dsp:cNvSpPr/>
      </dsp:nvSpPr>
      <dsp:spPr>
        <a:xfrm>
          <a:off x="0" y="4399126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EA9C-835D-4E68-AC60-BE936AEA01D5}">
      <dsp:nvSpPr>
        <dsp:cNvPr id="0" name=""/>
        <dsp:cNvSpPr/>
      </dsp:nvSpPr>
      <dsp:spPr>
        <a:xfrm>
          <a:off x="417646" y="3664011"/>
          <a:ext cx="7918016" cy="110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Владение математическими фактами, математическим языком для решения учебных задач, построения математических суждений.</a:t>
          </a:r>
          <a:endParaRPr lang="ru-RU" sz="2400" kern="1200" dirty="0"/>
        </a:p>
      </dsp:txBody>
      <dsp:txXfrm>
        <a:off x="471544" y="3717909"/>
        <a:ext cx="7810220" cy="996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24F9-803B-4C9D-99FE-BA7AA4A2ACF5}">
      <dsp:nvSpPr>
        <dsp:cNvPr id="0" name=""/>
        <dsp:cNvSpPr/>
      </dsp:nvSpPr>
      <dsp:spPr>
        <a:xfrm>
          <a:off x="0" y="903158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07F-889D-421D-821E-85C1B01FF2D6}">
      <dsp:nvSpPr>
        <dsp:cNvPr id="0" name=""/>
        <dsp:cNvSpPr/>
      </dsp:nvSpPr>
      <dsp:spPr>
        <a:xfrm>
          <a:off x="648074" y="152255"/>
          <a:ext cx="7313606" cy="99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Готовность осваивать  и использовать знания о природе.</a:t>
          </a:r>
          <a:endParaRPr lang="ru-RU" sz="2400" b="1" kern="1200" dirty="0"/>
        </a:p>
      </dsp:txBody>
      <dsp:txXfrm>
        <a:off x="696513" y="200694"/>
        <a:ext cx="7216728" cy="895404"/>
      </dsp:txXfrm>
    </dsp:sp>
    <dsp:sp modelId="{6DE3B82B-0AA3-44FD-AB25-428E0A4D0EAE}">
      <dsp:nvSpPr>
        <dsp:cNvPr id="0" name=""/>
        <dsp:cNvSpPr/>
      </dsp:nvSpPr>
      <dsp:spPr>
        <a:xfrm>
          <a:off x="0" y="2067463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CE8-43B8-4ED7-9D90-9FF637B98B8F}">
      <dsp:nvSpPr>
        <dsp:cNvPr id="0" name=""/>
        <dsp:cNvSpPr/>
      </dsp:nvSpPr>
      <dsp:spPr>
        <a:xfrm>
          <a:off x="648074" y="1440160"/>
          <a:ext cx="7122758" cy="910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Осознание ценности  и научных знаний  о природе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692539" y="1484625"/>
        <a:ext cx="7033828" cy="821934"/>
      </dsp:txXfrm>
    </dsp:sp>
    <dsp:sp modelId="{C9557FC8-477D-46FD-81E2-1CA3F413DB79}">
      <dsp:nvSpPr>
        <dsp:cNvPr id="0" name=""/>
        <dsp:cNvSpPr/>
      </dsp:nvSpPr>
      <dsp:spPr>
        <a:xfrm>
          <a:off x="648103" y="3081130"/>
          <a:ext cx="7344729" cy="622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EA9C-835D-4E68-AC60-BE936AEA01D5}">
      <dsp:nvSpPr>
        <dsp:cNvPr id="0" name=""/>
        <dsp:cNvSpPr/>
      </dsp:nvSpPr>
      <dsp:spPr>
        <a:xfrm>
          <a:off x="648074" y="2621256"/>
          <a:ext cx="7197951" cy="75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Овладение методами познания  природных явлений.</a:t>
          </a:r>
          <a:endParaRPr lang="ru-RU" sz="2400" b="1" kern="1200" dirty="0"/>
        </a:p>
      </dsp:txBody>
      <dsp:txXfrm>
        <a:off x="685050" y="2658232"/>
        <a:ext cx="7123999" cy="683507"/>
      </dsp:txXfrm>
    </dsp:sp>
    <dsp:sp modelId="{C0DB4291-E453-470F-BEF8-871AF62B03D5}">
      <dsp:nvSpPr>
        <dsp:cNvPr id="0" name=""/>
        <dsp:cNvSpPr/>
      </dsp:nvSpPr>
      <dsp:spPr>
        <a:xfrm>
          <a:off x="0" y="456233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B452-2FE3-48D0-8451-CC01A704AE08}">
      <dsp:nvSpPr>
        <dsp:cNvPr id="0" name=""/>
        <dsp:cNvSpPr/>
      </dsp:nvSpPr>
      <dsp:spPr>
        <a:xfrm>
          <a:off x="648074" y="3796243"/>
          <a:ext cx="7402364" cy="101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Способность к рефлексивным действиям</a:t>
          </a:r>
          <a:endParaRPr lang="ru-RU" sz="2400" b="1" kern="1200" dirty="0"/>
        </a:p>
      </dsp:txBody>
      <dsp:txXfrm>
        <a:off x="697460" y="3845629"/>
        <a:ext cx="7303592" cy="912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866D-6F07-444E-B13F-98E960F9D14B}">
      <dsp:nvSpPr>
        <dsp:cNvPr id="0" name=""/>
        <dsp:cNvSpPr/>
      </dsp:nvSpPr>
      <dsp:spPr>
        <a:xfrm>
          <a:off x="756162" y="1000"/>
          <a:ext cx="1904962" cy="15943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Игровая ситуация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7030A0"/>
              </a:solidFill>
            </a:rPr>
            <a:t>Проблемная ситуация</a:t>
          </a:r>
          <a:endParaRPr lang="ru-RU" sz="2200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kern="1200" dirty="0">
            <a:solidFill>
              <a:srgbClr val="7030A0"/>
            </a:solidFill>
          </a:endParaRPr>
        </a:p>
      </dsp:txBody>
      <dsp:txXfrm>
        <a:off x="802860" y="47698"/>
        <a:ext cx="1811566" cy="1501000"/>
      </dsp:txXfrm>
    </dsp:sp>
    <dsp:sp modelId="{51A8EC28-D1C5-4BFE-B6E4-8B8659CA37B2}">
      <dsp:nvSpPr>
        <dsp:cNvPr id="0" name=""/>
        <dsp:cNvSpPr/>
      </dsp:nvSpPr>
      <dsp:spPr>
        <a:xfrm>
          <a:off x="2828761" y="561983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828761" y="656469"/>
        <a:ext cx="282696" cy="283458"/>
      </dsp:txXfrm>
    </dsp:sp>
    <dsp:sp modelId="{6215CE89-245F-4E29-8B04-1934498D59A1}">
      <dsp:nvSpPr>
        <dsp:cNvPr id="0" name=""/>
        <dsp:cNvSpPr/>
      </dsp:nvSpPr>
      <dsp:spPr>
        <a:xfrm>
          <a:off x="3423109" y="32757"/>
          <a:ext cx="1839450" cy="1530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Анализ ситуации (задачи), актуализация мотивов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3467947" y="77595"/>
        <a:ext cx="1749774" cy="1441205"/>
      </dsp:txXfrm>
    </dsp:sp>
    <dsp:sp modelId="{2A576EDB-146D-47F6-BE49-22D820974D5D}">
      <dsp:nvSpPr>
        <dsp:cNvPr id="0" name=""/>
        <dsp:cNvSpPr/>
      </dsp:nvSpPr>
      <dsp:spPr>
        <a:xfrm>
          <a:off x="5430196" y="561983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30196" y="656469"/>
        <a:ext cx="282696" cy="283458"/>
      </dsp:txXfrm>
    </dsp:sp>
    <dsp:sp modelId="{7717C12E-9724-4FF6-BBDB-A07537D6994B}">
      <dsp:nvSpPr>
        <dsp:cNvPr id="0" name=""/>
        <dsp:cNvSpPr/>
      </dsp:nvSpPr>
      <dsp:spPr>
        <a:xfrm>
          <a:off x="6024544" y="32757"/>
          <a:ext cx="1899666" cy="1530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Цель учебной деятельности,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учебная задача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6069382" y="77595"/>
        <a:ext cx="1809990" cy="1441205"/>
      </dsp:txXfrm>
    </dsp:sp>
    <dsp:sp modelId="{ACADC0F2-7B33-49F3-A657-40FDFA9222D4}">
      <dsp:nvSpPr>
        <dsp:cNvPr id="0" name=""/>
        <dsp:cNvSpPr/>
      </dsp:nvSpPr>
      <dsp:spPr>
        <a:xfrm rot="5403590">
          <a:off x="6655406" y="1908626"/>
          <a:ext cx="635129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6831316" y="1827277"/>
        <a:ext cx="283458" cy="493400"/>
      </dsp:txXfrm>
    </dsp:sp>
    <dsp:sp modelId="{375CE3F3-0859-4CE7-8E54-52E42F9CFC73}">
      <dsp:nvSpPr>
        <dsp:cNvPr id="0" name=""/>
        <dsp:cNvSpPr/>
      </dsp:nvSpPr>
      <dsp:spPr>
        <a:xfrm>
          <a:off x="6019248" y="2761995"/>
          <a:ext cx="1904962" cy="11429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Планирование действий по решению УЗ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6052725" y="2795472"/>
        <a:ext cx="1838008" cy="1076023"/>
      </dsp:txXfrm>
    </dsp:sp>
    <dsp:sp modelId="{8476C950-4306-4B8D-926E-015D70409BDF}">
      <dsp:nvSpPr>
        <dsp:cNvPr id="0" name=""/>
        <dsp:cNvSpPr/>
      </dsp:nvSpPr>
      <dsp:spPr>
        <a:xfrm rot="10800000">
          <a:off x="5447760" y="3097268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568916" y="3191754"/>
        <a:ext cx="282696" cy="283458"/>
      </dsp:txXfrm>
    </dsp:sp>
    <dsp:sp modelId="{AAFB795B-6DDE-4640-A74D-374FD1B3B887}">
      <dsp:nvSpPr>
        <dsp:cNvPr id="0" name=""/>
        <dsp:cNvSpPr/>
      </dsp:nvSpPr>
      <dsp:spPr>
        <a:xfrm>
          <a:off x="2870574" y="2357381"/>
          <a:ext cx="2386689" cy="19522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Актуализация знаний, опыта, открытие новых знаний, способов осуществления УД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927752" y="2414559"/>
        <a:ext cx="2272333" cy="1837849"/>
      </dsp:txXfrm>
    </dsp:sp>
    <dsp:sp modelId="{3BCB3070-92E9-4186-9952-157EF2D8D023}">
      <dsp:nvSpPr>
        <dsp:cNvPr id="0" name=""/>
        <dsp:cNvSpPr/>
      </dsp:nvSpPr>
      <dsp:spPr>
        <a:xfrm rot="10800000">
          <a:off x="2299086" y="3097268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20242" y="3191754"/>
        <a:ext cx="282696" cy="283458"/>
      </dsp:txXfrm>
    </dsp:sp>
    <dsp:sp modelId="{E14133F5-180C-4DDC-AD72-BBF4B912F9DD}">
      <dsp:nvSpPr>
        <dsp:cNvPr id="0" name=""/>
        <dsp:cNvSpPr/>
      </dsp:nvSpPr>
      <dsp:spPr>
        <a:xfrm>
          <a:off x="203627" y="2761995"/>
          <a:ext cx="1904962" cy="11429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</a:rPr>
            <a:t>Рефлексия,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оценка, коррекция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37104" y="2795472"/>
        <a:ext cx="1838008" cy="107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31A4-5505-4085-A7CB-B871796F87F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91A8-2BD1-43D2-982E-4A4533855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186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365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55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274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5917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10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29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47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3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457200" algn="l"/>
              </a:tabLs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457200" algn="l"/>
              </a:tabLs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8399" y="685506"/>
            <a:ext cx="534120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957" indent="-28452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03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8666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101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882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154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1425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6697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62AFD1-0476-46F2-81E1-5B511745D572}" type="slidenum">
              <a:rPr lang="ru-RU" altLang="ru-RU" sz="1200">
                <a:solidFill>
                  <a:srgbClr val="000000"/>
                </a:solidFill>
              </a:rPr>
              <a:pPr/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957" indent="-28452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03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8666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101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882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154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1425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6697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62AFD1-0476-46F2-81E1-5B511745D572}" type="slidenum">
              <a:rPr lang="ru-RU" altLang="ru-RU" sz="1200">
                <a:solidFill>
                  <a:srgbClr val="000000"/>
                </a:solidFill>
              </a:rPr>
              <a:pPr/>
              <a:t>23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5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872" indent="0" algn="ctr">
              <a:buNone/>
              <a:defRPr sz="2000"/>
            </a:lvl2pPr>
            <a:lvl3pPr marL="901740" indent="0" algn="ctr">
              <a:buNone/>
              <a:defRPr sz="1800"/>
            </a:lvl3pPr>
            <a:lvl4pPr marL="1352607" indent="0" algn="ctr">
              <a:buNone/>
              <a:defRPr sz="1600"/>
            </a:lvl4pPr>
            <a:lvl5pPr marL="1803486" indent="0" algn="ctr">
              <a:buNone/>
              <a:defRPr sz="1600"/>
            </a:lvl5pPr>
            <a:lvl6pPr marL="2254355" indent="0" algn="ctr">
              <a:buNone/>
              <a:defRPr sz="1600"/>
            </a:lvl6pPr>
            <a:lvl7pPr marL="2705220" indent="0" algn="ctr">
              <a:buNone/>
              <a:defRPr sz="1600"/>
            </a:lvl7pPr>
            <a:lvl8pPr marL="3156097" indent="0" algn="ctr">
              <a:buNone/>
              <a:defRPr sz="1600"/>
            </a:lvl8pPr>
            <a:lvl9pPr marL="360696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5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666" indent="0">
              <a:buNone/>
              <a:defRPr sz="2800"/>
            </a:lvl2pPr>
            <a:lvl3pPr marL="907325" indent="0">
              <a:buNone/>
              <a:defRPr sz="2400"/>
            </a:lvl3pPr>
            <a:lvl4pPr marL="1360991" indent="0">
              <a:buNone/>
              <a:defRPr sz="2000"/>
            </a:lvl4pPr>
            <a:lvl5pPr marL="1814660" indent="0">
              <a:buNone/>
              <a:defRPr sz="2000"/>
            </a:lvl5pPr>
            <a:lvl6pPr marL="2268318" indent="0">
              <a:buNone/>
              <a:defRPr sz="2000"/>
            </a:lvl6pPr>
            <a:lvl7pPr marL="2721980" indent="0">
              <a:buNone/>
              <a:defRPr sz="2000"/>
            </a:lvl7pPr>
            <a:lvl8pPr marL="3175650" indent="0">
              <a:buNone/>
              <a:defRPr sz="2000"/>
            </a:lvl8pPr>
            <a:lvl9pPr marL="36293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69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45" tIns="33145" rIns="33145" bIns="33145" anchor="ctr"/>
          <a:lstStyle/>
          <a:p>
            <a:pPr defTabSz="65987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6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93" tIns="33147" rIns="66293" bIns="331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1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9601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73" y="3316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757" tIns="46885" rIns="93757" bIns="4688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190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54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307" indent="0" algn="ctr">
              <a:buNone/>
              <a:defRPr sz="2000"/>
            </a:lvl2pPr>
            <a:lvl3pPr marL="908607" indent="0" algn="ctr">
              <a:buNone/>
              <a:defRPr sz="1800"/>
            </a:lvl3pPr>
            <a:lvl4pPr marL="1362914" indent="0" algn="ctr">
              <a:buNone/>
              <a:defRPr sz="1600"/>
            </a:lvl4pPr>
            <a:lvl5pPr marL="1817221" indent="0" algn="ctr">
              <a:buNone/>
              <a:defRPr sz="1600"/>
            </a:lvl5pPr>
            <a:lvl6pPr marL="2271522" indent="0" algn="ctr">
              <a:buNone/>
              <a:defRPr sz="1600"/>
            </a:lvl6pPr>
            <a:lvl7pPr marL="2725825" indent="0" algn="ctr">
              <a:buNone/>
              <a:defRPr sz="1600"/>
            </a:lvl7pPr>
            <a:lvl8pPr marL="3180136" indent="0" algn="ctr">
              <a:buNone/>
              <a:defRPr sz="1600"/>
            </a:lvl8pPr>
            <a:lvl9pPr marL="36344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90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4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2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7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5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4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69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15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6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5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6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697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73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307" indent="0">
              <a:buNone/>
              <a:defRPr sz="2800"/>
            </a:lvl2pPr>
            <a:lvl3pPr marL="908607" indent="0">
              <a:buNone/>
              <a:defRPr sz="2400"/>
            </a:lvl3pPr>
            <a:lvl4pPr marL="1362914" indent="0">
              <a:buNone/>
              <a:defRPr sz="2000"/>
            </a:lvl4pPr>
            <a:lvl5pPr marL="1817221" indent="0">
              <a:buNone/>
              <a:defRPr sz="2000"/>
            </a:lvl5pPr>
            <a:lvl6pPr marL="2271522" indent="0">
              <a:buNone/>
              <a:defRPr sz="2000"/>
            </a:lvl6pPr>
            <a:lvl7pPr marL="2725825" indent="0">
              <a:buNone/>
              <a:defRPr sz="2000"/>
            </a:lvl7pPr>
            <a:lvl8pPr marL="3180136" indent="0">
              <a:buNone/>
              <a:defRPr sz="2000"/>
            </a:lvl8pPr>
            <a:lvl9pPr marL="363443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234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66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40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92" tIns="33192" rIns="33192" bIns="33192" anchor="ctr"/>
          <a:lstStyle/>
          <a:p>
            <a:pPr defTabSz="66080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5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386" tIns="33194" rIns="66386" bIns="3319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99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4890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65" y="3315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890" tIns="46950" rIns="93890" bIns="4695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30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3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210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108" indent="0" algn="ctr">
              <a:buNone/>
              <a:defRPr sz="2000"/>
            </a:lvl2pPr>
            <a:lvl3pPr marL="910212" indent="0" algn="ctr">
              <a:buNone/>
              <a:defRPr sz="1800"/>
            </a:lvl3pPr>
            <a:lvl4pPr marL="1365322" indent="0" algn="ctr">
              <a:buNone/>
              <a:defRPr sz="1600"/>
            </a:lvl4pPr>
            <a:lvl5pPr marL="1820430" indent="0" algn="ctr">
              <a:buNone/>
              <a:defRPr sz="1600"/>
            </a:lvl5pPr>
            <a:lvl6pPr marL="2275534" indent="0" algn="ctr">
              <a:buNone/>
              <a:defRPr sz="1600"/>
            </a:lvl6pPr>
            <a:lvl7pPr marL="2730640" indent="0" algn="ctr">
              <a:buNone/>
              <a:defRPr sz="1600"/>
            </a:lvl7pPr>
            <a:lvl8pPr marL="3185751" indent="0" algn="ctr">
              <a:buNone/>
              <a:defRPr sz="1600"/>
            </a:lvl8pPr>
            <a:lvl9pPr marL="3640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3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8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41" tIns="32941" rIns="32941" bIns="32941" anchor="ctr"/>
          <a:lstStyle/>
          <a:p>
            <a:pPr defTabSz="65581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886" tIns="32941" rIns="65886" bIns="329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59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37262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5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0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5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0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5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0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5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36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5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5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32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399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990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373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1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2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251" tIns="33251" rIns="33251" bIns="33251" anchor="ctr"/>
          <a:lstStyle/>
          <a:p>
            <a:pPr defTabSz="66197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4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504" tIns="33254" rIns="66504" bIns="3325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302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684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8" y="3319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180" tIns="46600" rIns="93180" bIns="466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8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8807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55" y="3314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055" tIns="47032" rIns="94055" bIns="4703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452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8915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073" indent="0" algn="ctr">
              <a:buNone/>
              <a:defRPr sz="2000"/>
            </a:lvl2pPr>
            <a:lvl3pPr marL="912144" indent="0" algn="ctr">
              <a:buNone/>
              <a:defRPr sz="1800"/>
            </a:lvl3pPr>
            <a:lvl4pPr marL="1368217" indent="0" algn="ctr">
              <a:buNone/>
              <a:defRPr sz="1600"/>
            </a:lvl4pPr>
            <a:lvl5pPr marL="1824289" indent="0" algn="ctr">
              <a:buNone/>
              <a:defRPr sz="1600"/>
            </a:lvl5pPr>
            <a:lvl6pPr marL="2280358" indent="0" algn="ctr">
              <a:buNone/>
              <a:defRPr sz="1600"/>
            </a:lvl6pPr>
            <a:lvl7pPr marL="2736433" indent="0" algn="ctr">
              <a:buNone/>
              <a:defRPr sz="1600"/>
            </a:lvl7pPr>
            <a:lvl8pPr marL="3192504" indent="0" algn="ctr">
              <a:buNone/>
              <a:defRPr sz="1600"/>
            </a:lvl8pPr>
            <a:lvl9pPr marL="364857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9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91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4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95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3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4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26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0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073" indent="0">
              <a:buNone/>
              <a:defRPr sz="2800"/>
            </a:lvl2pPr>
            <a:lvl3pPr marL="912144" indent="0">
              <a:buNone/>
              <a:defRPr sz="2400"/>
            </a:lvl3pPr>
            <a:lvl4pPr marL="1368217" indent="0">
              <a:buNone/>
              <a:defRPr sz="2000"/>
            </a:lvl4pPr>
            <a:lvl5pPr marL="1824289" indent="0">
              <a:buNone/>
              <a:defRPr sz="2000"/>
            </a:lvl5pPr>
            <a:lvl6pPr marL="2280358" indent="0">
              <a:buNone/>
              <a:defRPr sz="2000"/>
            </a:lvl6pPr>
            <a:lvl7pPr marL="2736433" indent="0">
              <a:buNone/>
              <a:defRPr sz="2000"/>
            </a:lvl7pPr>
            <a:lvl8pPr marL="3192504" indent="0">
              <a:buNone/>
              <a:defRPr sz="2000"/>
            </a:lvl8pPr>
            <a:lvl9pPr marL="36485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1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032" indent="0" algn="ctr">
              <a:buNone/>
              <a:defRPr sz="2000"/>
            </a:lvl2pPr>
            <a:lvl3pPr marL="902058" indent="0" algn="ctr">
              <a:buNone/>
              <a:defRPr sz="1800"/>
            </a:lvl3pPr>
            <a:lvl4pPr marL="1353085" indent="0" algn="ctr">
              <a:buNone/>
              <a:defRPr sz="1600"/>
            </a:lvl4pPr>
            <a:lvl5pPr marL="1804124" indent="0" algn="ctr">
              <a:buNone/>
              <a:defRPr sz="1600"/>
            </a:lvl5pPr>
            <a:lvl6pPr marL="2255151" indent="0" algn="ctr">
              <a:buNone/>
              <a:defRPr sz="1600"/>
            </a:lvl6pPr>
            <a:lvl7pPr marL="2706174" indent="0" algn="ctr">
              <a:buNone/>
              <a:defRPr sz="1600"/>
            </a:lvl7pPr>
            <a:lvl8pPr marL="3157211" indent="0" algn="ctr">
              <a:buNone/>
              <a:defRPr sz="1600"/>
            </a:lvl8pPr>
            <a:lvl9pPr marL="36082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52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20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87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1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22" tIns="33322" rIns="33322" bIns="33322" anchor="ctr"/>
          <a:lstStyle/>
          <a:p>
            <a:pPr defTabSz="663379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3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646" tIns="33325" rIns="66646" bIns="3332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425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9389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43" y="3313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255" tIns="47129" rIns="94255" bIns="4712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627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1885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9" indent="0" algn="ctr">
              <a:buNone/>
              <a:defRPr sz="2000"/>
            </a:lvl2pPr>
            <a:lvl3pPr marL="914077" indent="0" algn="ctr">
              <a:buNone/>
              <a:defRPr sz="1800"/>
            </a:lvl3pPr>
            <a:lvl4pPr marL="1371116" indent="0" algn="ctr">
              <a:buNone/>
              <a:defRPr sz="1600"/>
            </a:lvl4pPr>
            <a:lvl5pPr marL="1828155" indent="0" algn="ctr">
              <a:buNone/>
              <a:defRPr sz="1600"/>
            </a:lvl5pPr>
            <a:lvl6pPr marL="2285192" indent="0" algn="ctr">
              <a:buNone/>
              <a:defRPr sz="1600"/>
            </a:lvl6pPr>
            <a:lvl7pPr marL="2742232" indent="0" algn="ctr">
              <a:buNone/>
              <a:defRPr sz="1600"/>
            </a:lvl7pPr>
            <a:lvl8pPr marL="3199271" indent="0" algn="ctr">
              <a:buNone/>
              <a:defRPr sz="1600"/>
            </a:lvl8pPr>
            <a:lvl9pPr marL="36563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56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2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8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489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2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05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525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0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05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" y="4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93" tIns="33393" rIns="33393" bIns="33393" anchor="ctr"/>
          <a:lstStyle/>
          <a:p>
            <a:pPr defTabSz="66478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2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788" tIns="33396" rIns="66788" bIns="3339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54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41891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31" y="3312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456" tIns="47227" rIns="94456" bIns="4722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802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8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1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3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9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032" indent="0">
              <a:buNone/>
              <a:defRPr sz="2800"/>
            </a:lvl2pPr>
            <a:lvl3pPr marL="902058" indent="0">
              <a:buNone/>
              <a:defRPr sz="2400"/>
            </a:lvl3pPr>
            <a:lvl4pPr marL="1353085" indent="0">
              <a:buNone/>
              <a:defRPr sz="2000"/>
            </a:lvl4pPr>
            <a:lvl5pPr marL="1804124" indent="0">
              <a:buNone/>
              <a:defRPr sz="2000"/>
            </a:lvl5pPr>
            <a:lvl6pPr marL="2255151" indent="0">
              <a:buNone/>
              <a:defRPr sz="2000"/>
            </a:lvl6pPr>
            <a:lvl7pPr marL="2706174" indent="0">
              <a:buNone/>
              <a:defRPr sz="2000"/>
            </a:lvl7pPr>
            <a:lvl8pPr marL="3157211" indent="0">
              <a:buNone/>
              <a:defRPr sz="2000"/>
            </a:lvl8pPr>
            <a:lvl9pPr marL="36082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8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8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9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52" tIns="32952" rIns="32952" bIns="32952" anchor="ctr"/>
          <a:lstStyle/>
          <a:p>
            <a:pPr defTabSz="6560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7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09" tIns="32952" rIns="65909" bIns="3295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7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5290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6" y="33197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13" tIns="46616" rIns="93213" bIns="4661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136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9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78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70" indent="0" algn="ctr">
              <a:buNone/>
              <a:defRPr sz="2000"/>
            </a:lvl2pPr>
            <a:lvl3pPr marL="902536" indent="0" algn="ctr">
              <a:buNone/>
              <a:defRPr sz="1800"/>
            </a:lvl3pPr>
            <a:lvl4pPr marL="1353802" indent="0" algn="ctr">
              <a:buNone/>
              <a:defRPr sz="1600"/>
            </a:lvl4pPr>
            <a:lvl5pPr marL="1805079" indent="0" algn="ctr">
              <a:buNone/>
              <a:defRPr sz="1600"/>
            </a:lvl5pPr>
            <a:lvl6pPr marL="2256345" indent="0" algn="ctr">
              <a:buNone/>
              <a:defRPr sz="1600"/>
            </a:lvl6pPr>
            <a:lvl7pPr marL="2707608" indent="0" algn="ctr">
              <a:buNone/>
              <a:defRPr sz="1600"/>
            </a:lvl7pPr>
            <a:lvl8pPr marL="3158883" indent="0" algn="ctr">
              <a:buNone/>
              <a:defRPr sz="1600"/>
            </a:lvl8pPr>
            <a:lvl9pPr marL="361015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3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9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5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6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7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0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3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5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6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6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28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8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7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6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6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16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270" indent="0">
              <a:buNone/>
              <a:defRPr sz="2800"/>
            </a:lvl2pPr>
            <a:lvl3pPr marL="902536" indent="0">
              <a:buNone/>
              <a:defRPr sz="2400"/>
            </a:lvl3pPr>
            <a:lvl4pPr marL="1353802" indent="0">
              <a:buNone/>
              <a:defRPr sz="2000"/>
            </a:lvl4pPr>
            <a:lvl5pPr marL="1805079" indent="0">
              <a:buNone/>
              <a:defRPr sz="2000"/>
            </a:lvl5pPr>
            <a:lvl6pPr marL="2256345" indent="0">
              <a:buNone/>
              <a:defRPr sz="2000"/>
            </a:lvl6pPr>
            <a:lvl7pPr marL="2707608" indent="0">
              <a:buNone/>
              <a:defRPr sz="2000"/>
            </a:lvl7pPr>
            <a:lvl8pPr marL="3158883" indent="0">
              <a:buNone/>
              <a:defRPr sz="2000"/>
            </a:lvl8pPr>
            <a:lvl9pPr marL="361015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13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70" tIns="32970" rIns="32970" bIns="32970" anchor="ctr"/>
          <a:lstStyle/>
          <a:p>
            <a:pPr defTabSz="65639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44" tIns="32970" rIns="65944" bIns="3297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10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99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3" y="3319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62" tIns="46641" rIns="93262" bIns="466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56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5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49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589" indent="0" algn="ctr">
              <a:buNone/>
              <a:defRPr sz="2000"/>
            </a:lvl2pPr>
            <a:lvl3pPr marL="903173" indent="0" algn="ctr">
              <a:buNone/>
              <a:defRPr sz="1800"/>
            </a:lvl3pPr>
            <a:lvl4pPr marL="1354758" indent="0" algn="ctr">
              <a:buNone/>
              <a:defRPr sz="1600"/>
            </a:lvl4pPr>
            <a:lvl5pPr marL="1806355" indent="0" algn="ctr">
              <a:buNone/>
              <a:defRPr sz="1600"/>
            </a:lvl5pPr>
            <a:lvl6pPr marL="2257937" indent="0" algn="ctr">
              <a:buNone/>
              <a:defRPr sz="1600"/>
            </a:lvl6pPr>
            <a:lvl7pPr marL="2709520" indent="0" algn="ctr">
              <a:buNone/>
              <a:defRPr sz="1600"/>
            </a:lvl7pPr>
            <a:lvl8pPr marL="3161113" indent="0" algn="ctr">
              <a:buNone/>
              <a:defRPr sz="1600"/>
            </a:lvl8pPr>
            <a:lvl9pPr marL="36127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5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9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4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6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7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1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2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5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6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5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3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6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6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589" indent="0">
              <a:buNone/>
              <a:defRPr sz="2800"/>
            </a:lvl2pPr>
            <a:lvl3pPr marL="903173" indent="0">
              <a:buNone/>
              <a:defRPr sz="2400"/>
            </a:lvl3pPr>
            <a:lvl4pPr marL="1354758" indent="0">
              <a:buNone/>
              <a:defRPr sz="2000"/>
            </a:lvl4pPr>
            <a:lvl5pPr marL="1806355" indent="0">
              <a:buNone/>
              <a:defRPr sz="2000"/>
            </a:lvl5pPr>
            <a:lvl6pPr marL="2257937" indent="0">
              <a:buNone/>
              <a:defRPr sz="2000"/>
            </a:lvl6pPr>
            <a:lvl7pPr marL="2709520" indent="0">
              <a:buNone/>
              <a:defRPr sz="2000"/>
            </a:lvl7pPr>
            <a:lvl8pPr marL="3161113" indent="0">
              <a:buNone/>
              <a:defRPr sz="2000"/>
            </a:lvl8pPr>
            <a:lvl9pPr marL="36127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8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5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2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93" tIns="32993" rIns="32993" bIns="32993" anchor="ctr"/>
          <a:lstStyle/>
          <a:p>
            <a:pPr defTabSz="65685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0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90" tIns="32993" rIns="65990" bIns="3299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50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913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9" y="33190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328" tIns="46673" rIns="93328" bIns="4667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14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2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679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988" indent="0" algn="ctr">
              <a:buNone/>
              <a:defRPr sz="2000"/>
            </a:lvl2pPr>
            <a:lvl3pPr marL="903970" indent="0" algn="ctr">
              <a:buNone/>
              <a:defRPr sz="1800"/>
            </a:lvl3pPr>
            <a:lvl4pPr marL="1355954" indent="0" algn="ctr">
              <a:buNone/>
              <a:defRPr sz="1600"/>
            </a:lvl4pPr>
            <a:lvl5pPr marL="1807950" indent="0" algn="ctr">
              <a:buNone/>
              <a:defRPr sz="1600"/>
            </a:lvl5pPr>
            <a:lvl6pPr marL="2259929" indent="0" algn="ctr">
              <a:buNone/>
              <a:defRPr sz="1600"/>
            </a:lvl6pPr>
            <a:lvl7pPr marL="2711911" indent="0" algn="ctr">
              <a:buNone/>
              <a:defRPr sz="1600"/>
            </a:lvl7pPr>
            <a:lvl8pPr marL="3163904" indent="0" algn="ctr">
              <a:buNone/>
              <a:defRPr sz="1600"/>
            </a:lvl8pPr>
            <a:lvl9pPr marL="361588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8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0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5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7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9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1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5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8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1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9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1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89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2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988" indent="0">
              <a:buNone/>
              <a:defRPr sz="2800"/>
            </a:lvl2pPr>
            <a:lvl3pPr marL="903970" indent="0">
              <a:buNone/>
              <a:defRPr sz="2400"/>
            </a:lvl3pPr>
            <a:lvl4pPr marL="1355954" indent="0">
              <a:buNone/>
              <a:defRPr sz="2000"/>
            </a:lvl4pPr>
            <a:lvl5pPr marL="1807950" indent="0">
              <a:buNone/>
              <a:defRPr sz="2000"/>
            </a:lvl5pPr>
            <a:lvl6pPr marL="2259929" indent="0">
              <a:buNone/>
              <a:defRPr sz="2000"/>
            </a:lvl6pPr>
            <a:lvl7pPr marL="2711911" indent="0">
              <a:buNone/>
              <a:defRPr sz="2000"/>
            </a:lvl7pPr>
            <a:lvl8pPr marL="3163904" indent="0">
              <a:buNone/>
              <a:defRPr sz="2000"/>
            </a:lvl8pPr>
            <a:lvl9pPr marL="361588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40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7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22" tIns="33022" rIns="33022" bIns="33022" anchor="ctr"/>
          <a:lstStyle/>
          <a:p>
            <a:pPr defTabSz="65743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85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049" tIns="33023" rIns="66049" bIns="3302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01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3538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4" y="33185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409" tIns="46714" rIns="93409" bIns="4671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86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52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467" indent="0" algn="ctr">
              <a:buNone/>
              <a:defRPr sz="2000"/>
            </a:lvl2pPr>
            <a:lvl3pPr marL="904928" indent="0" algn="ctr">
              <a:buNone/>
              <a:defRPr sz="1800"/>
            </a:lvl3pPr>
            <a:lvl4pPr marL="1357392" indent="0" algn="ctr">
              <a:buNone/>
              <a:defRPr sz="1600"/>
            </a:lvl4pPr>
            <a:lvl5pPr marL="1809866" indent="0" algn="ctr">
              <a:buNone/>
              <a:defRPr sz="1600"/>
            </a:lvl5pPr>
            <a:lvl6pPr marL="2262323" indent="0" algn="ctr">
              <a:buNone/>
              <a:defRPr sz="1600"/>
            </a:lvl6pPr>
            <a:lvl7pPr marL="2714784" indent="0" algn="ctr">
              <a:buNone/>
              <a:defRPr sz="1600"/>
            </a:lvl7pPr>
            <a:lvl8pPr marL="3167256" indent="0" algn="ctr">
              <a:buNone/>
              <a:defRPr sz="1600"/>
            </a:lvl8pPr>
            <a:lvl9pPr marL="3619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54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24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7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2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4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7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9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45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3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8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83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2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24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2467" indent="0">
              <a:buNone/>
              <a:defRPr sz="2800"/>
            </a:lvl2pPr>
            <a:lvl3pPr marL="904928" indent="0">
              <a:buNone/>
              <a:defRPr sz="2400"/>
            </a:lvl3pPr>
            <a:lvl4pPr marL="1357392" indent="0">
              <a:buNone/>
              <a:defRPr sz="2000"/>
            </a:lvl4pPr>
            <a:lvl5pPr marL="1809866" indent="0">
              <a:buNone/>
              <a:defRPr sz="2000"/>
            </a:lvl5pPr>
            <a:lvl6pPr marL="2262323" indent="0">
              <a:buNone/>
              <a:defRPr sz="2000"/>
            </a:lvl6pPr>
            <a:lvl7pPr marL="2714784" indent="0">
              <a:buNone/>
              <a:defRPr sz="2000"/>
            </a:lvl7pPr>
            <a:lvl8pPr marL="3167256" indent="0">
              <a:buNone/>
              <a:defRPr sz="2000"/>
            </a:lvl8pPr>
            <a:lvl9pPr marL="36197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4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0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57" tIns="33057" rIns="33057" bIns="33057" anchor="ctr"/>
          <a:lstStyle/>
          <a:p>
            <a:pPr defTabSz="65813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118" tIns="33058" rIns="66118" bIns="3305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63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977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8" y="3317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509" tIns="46763" rIns="93509" bIns="4676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973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95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026" indent="0" algn="ctr">
              <a:buNone/>
              <a:defRPr sz="2000"/>
            </a:lvl2pPr>
            <a:lvl3pPr marL="906045" indent="0" algn="ctr">
              <a:buNone/>
              <a:defRPr sz="1800"/>
            </a:lvl3pPr>
            <a:lvl4pPr marL="1359070" indent="0" algn="ctr">
              <a:buNone/>
              <a:defRPr sz="1600"/>
            </a:lvl4pPr>
            <a:lvl5pPr marL="1812102" indent="0" algn="ctr">
              <a:buNone/>
              <a:defRPr sz="1600"/>
            </a:lvl5pPr>
            <a:lvl6pPr marL="2265118" indent="0" algn="ctr">
              <a:buNone/>
              <a:defRPr sz="1600"/>
            </a:lvl6pPr>
            <a:lvl7pPr marL="2718140" indent="0" algn="ctr">
              <a:buNone/>
              <a:defRPr sz="1600"/>
            </a:lvl7pPr>
            <a:lvl8pPr marL="3171170" indent="0" algn="ctr">
              <a:buNone/>
              <a:defRPr sz="1600"/>
            </a:lvl8pPr>
            <a:lvl9pPr marL="362419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74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9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2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5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8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1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5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9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5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5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94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026" indent="0">
              <a:buNone/>
              <a:defRPr sz="2800"/>
            </a:lvl2pPr>
            <a:lvl3pPr marL="906045" indent="0">
              <a:buNone/>
              <a:defRPr sz="2400"/>
            </a:lvl3pPr>
            <a:lvl4pPr marL="1359070" indent="0">
              <a:buNone/>
              <a:defRPr sz="2000"/>
            </a:lvl4pPr>
            <a:lvl5pPr marL="1812102" indent="0">
              <a:buNone/>
              <a:defRPr sz="2000"/>
            </a:lvl5pPr>
            <a:lvl6pPr marL="2265118" indent="0">
              <a:buNone/>
              <a:defRPr sz="2000"/>
            </a:lvl6pPr>
            <a:lvl7pPr marL="2718140" indent="0">
              <a:buNone/>
              <a:defRPr sz="2000"/>
            </a:lvl7pPr>
            <a:lvl8pPr marL="3171170" indent="0">
              <a:buNone/>
              <a:defRPr sz="2000"/>
            </a:lvl8pPr>
            <a:lvl9pPr marL="36241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7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8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0872" indent="0">
              <a:buNone/>
              <a:defRPr sz="2800"/>
            </a:lvl2pPr>
            <a:lvl3pPr marL="901740" indent="0">
              <a:buNone/>
              <a:defRPr sz="2400"/>
            </a:lvl3pPr>
            <a:lvl4pPr marL="1352607" indent="0">
              <a:buNone/>
              <a:defRPr sz="2000"/>
            </a:lvl4pPr>
            <a:lvl5pPr marL="1803486" indent="0">
              <a:buNone/>
              <a:defRPr sz="2000"/>
            </a:lvl5pPr>
            <a:lvl6pPr marL="2254355" indent="0">
              <a:buNone/>
              <a:defRPr sz="2000"/>
            </a:lvl6pPr>
            <a:lvl7pPr marL="2705220" indent="0">
              <a:buNone/>
              <a:defRPr sz="2000"/>
            </a:lvl7pPr>
            <a:lvl8pPr marL="3156097" indent="0">
              <a:buNone/>
              <a:defRPr sz="2000"/>
            </a:lvl8pPr>
            <a:lvl9pPr marL="3606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4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54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99" tIns="33099" rIns="33099" bIns="33099" anchor="ctr"/>
          <a:lstStyle/>
          <a:p>
            <a:pPr defTabSz="6589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00" tIns="33100" rIns="66200" bIns="331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03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978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1" y="3317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625" tIns="46820" rIns="93625" bIns="4682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07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419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666" indent="0" algn="ctr">
              <a:buNone/>
              <a:defRPr sz="2000"/>
            </a:lvl2pPr>
            <a:lvl3pPr marL="907325" indent="0" algn="ctr">
              <a:buNone/>
              <a:defRPr sz="1800"/>
            </a:lvl3pPr>
            <a:lvl4pPr marL="1360991" indent="0" algn="ctr">
              <a:buNone/>
              <a:defRPr sz="1600"/>
            </a:lvl4pPr>
            <a:lvl5pPr marL="1814660" indent="0" algn="ctr">
              <a:buNone/>
              <a:defRPr sz="1600"/>
            </a:lvl5pPr>
            <a:lvl6pPr marL="2268318" indent="0" algn="ctr">
              <a:buNone/>
              <a:defRPr sz="1600"/>
            </a:lvl6pPr>
            <a:lvl7pPr marL="2721980" indent="0" algn="ctr">
              <a:buNone/>
              <a:defRPr sz="1600"/>
            </a:lvl7pPr>
            <a:lvl8pPr marL="3175650" indent="0" algn="ctr">
              <a:buNone/>
              <a:defRPr sz="1600"/>
            </a:lvl8pPr>
            <a:lvl9pPr marL="36293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0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86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7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4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8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9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50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94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0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1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3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4"/>
            <a:ext cx="7886700" cy="1325563"/>
          </a:xfrm>
          <a:prstGeom prst="rect">
            <a:avLst/>
          </a:prstGeom>
        </p:spPr>
        <p:txBody>
          <a:bodyPr vert="horz" lIns="90193" tIns="45096" rIns="90193" bIns="45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193" tIns="45096" rIns="90193" bIns="45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9"/>
            <a:ext cx="30861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018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74" indent="-225474" algn="l" defTabSz="9018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41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38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329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27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2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1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1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30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95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899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846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805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4753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697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6654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60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51"/>
            <a:ext cx="7886700" cy="1325563"/>
          </a:xfrm>
          <a:prstGeom prst="rect">
            <a:avLst/>
          </a:prstGeom>
        </p:spPr>
        <p:txBody>
          <a:bodyPr vert="horz" lIns="91040" tIns="45520" rIns="91040" bIns="455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040" tIns="45520" rIns="91040" bIns="455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76"/>
            <a:ext cx="30861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0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94" indent="-227594" algn="l" defTabSz="910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7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68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157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34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531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1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0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9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9"/>
            <a:ext cx="7886700" cy="1325563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64"/>
            <a:ext cx="30861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912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76" indent="-228076" algn="l" defTabSz="912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27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81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3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8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3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90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4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96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3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5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58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6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16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6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1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defTabSz="91423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3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9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2"/>
            <a:ext cx="7886700" cy="1325563"/>
          </a:xfrm>
          <a:prstGeom prst="rect">
            <a:avLst/>
          </a:prstGeom>
        </p:spPr>
        <p:txBody>
          <a:bodyPr vert="horz" lIns="90224" tIns="45112" rIns="90224" bIns="451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24" tIns="45112" rIns="90224" bIns="451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7"/>
            <a:ext cx="30861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022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54" indent="-225554" algn="l" defTabSz="90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5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8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887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989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0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1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318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431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17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24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43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549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65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768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876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9"/>
            <a:ext cx="7886700" cy="1325563"/>
          </a:xfrm>
          <a:prstGeom prst="rect">
            <a:avLst/>
          </a:prstGeom>
        </p:spPr>
        <p:txBody>
          <a:bodyPr vert="horz" lIns="90272" tIns="45136" rIns="90272" bIns="451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72" tIns="45136" rIns="90272" bIns="45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4"/>
            <a:ext cx="30861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026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73" indent="-225673" algn="l" defTabSz="902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01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7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722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63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414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76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109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46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5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9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0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98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743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08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4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787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5"/>
            <a:ext cx="7886700" cy="1325563"/>
          </a:xfrm>
          <a:prstGeom prst="rect">
            <a:avLst/>
          </a:prstGeom>
        </p:spPr>
        <p:txBody>
          <a:bodyPr vert="horz" lIns="90336" tIns="45168" rIns="90336" bIns="451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336" tIns="45168" rIns="90336" bIns="451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0"/>
            <a:ext cx="30861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03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832" indent="-225832" algn="l" defTabSz="903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490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173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3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49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16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83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498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16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6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32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99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674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35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99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671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33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0"/>
            <a:ext cx="7886700" cy="1325563"/>
          </a:xfrm>
          <a:prstGeom prst="rect">
            <a:avLst/>
          </a:prstGeom>
        </p:spPr>
        <p:txBody>
          <a:bodyPr vert="horz" lIns="90416" tIns="45208" rIns="90416" bIns="452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15"/>
            <a:ext cx="30861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041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32" indent="-226032" algn="l" defTabSz="9041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08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16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232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290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5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42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48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55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6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12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194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26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3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39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462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5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84"/>
            <a:ext cx="7886700" cy="1325563"/>
          </a:xfrm>
          <a:prstGeom prst="rect">
            <a:avLst/>
          </a:prstGeom>
        </p:spPr>
        <p:txBody>
          <a:bodyPr vert="horz" lIns="90512" tIns="45256" rIns="90512" bIns="452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512" tIns="45256" rIns="90512" bIns="452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9"/>
            <a:ext cx="30861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050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272" indent="-226272" algn="l" defTabSz="9050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62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9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45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4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54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8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62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4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8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31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8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722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63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81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358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77"/>
            <a:ext cx="7886700" cy="1325563"/>
          </a:xfrm>
          <a:prstGeom prst="rect">
            <a:avLst/>
          </a:prstGeom>
        </p:spPr>
        <p:txBody>
          <a:bodyPr vert="horz" lIns="90624" tIns="45312" rIns="90624" bIns="453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624" tIns="45312" rIns="90624" bIns="45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2"/>
            <a:ext cx="30861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062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552" indent="-226552" algn="l" defTabSz="9062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648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760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86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6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074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75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7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8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06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5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1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2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18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62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3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3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9"/>
            <a:ext cx="7886700" cy="1325563"/>
          </a:xfrm>
          <a:prstGeom prst="rect">
            <a:avLst/>
          </a:prstGeom>
        </p:spPr>
        <p:txBody>
          <a:bodyPr vert="horz" lIns="90752" tIns="45376" rIns="90752" bIns="453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752" tIns="45376" rIns="90752" bIns="453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94"/>
            <a:ext cx="30861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074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72" indent="-226872" algn="l" defTabSz="9074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608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361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10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84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9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3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7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25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46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85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31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8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18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6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21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49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1"/>
            <a:ext cx="7886700" cy="1325563"/>
          </a:xfrm>
          <a:prstGeom prst="rect">
            <a:avLst/>
          </a:prstGeom>
        </p:spPr>
        <p:txBody>
          <a:bodyPr vert="horz" lIns="90880" tIns="45440" rIns="90880" bIns="454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880" tIns="45440" rIns="90880" bIns="454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25.10.2021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86"/>
            <a:ext cx="30861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087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92" indent="-227192" algn="l" defTabSz="9087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573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6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50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29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18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0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8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27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6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54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42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23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06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9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78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484859"/>
            <a:ext cx="7772400" cy="21161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Arial Black" pitchFamily="34" charset="0"/>
              </a:rPr>
              <a:t>«Компоненты функциональной грамотности </a:t>
            </a:r>
            <a:r>
              <a:rPr lang="ru-RU" sz="4000" b="1" dirty="0">
                <a:solidFill>
                  <a:schemeClr val="accent2"/>
                </a:solidFill>
                <a:latin typeface="Arial Black" pitchFamily="34" charset="0"/>
              </a:rPr>
              <a:t>младших 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87889" y="4149725"/>
            <a:ext cx="4456112" cy="1943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cs typeface="Aharoni" pitchFamily="2" charset="-79"/>
              </a:rPr>
              <a:t>Подготовила</a:t>
            </a:r>
            <a:r>
              <a:rPr lang="ru-RU" b="1" i="1" dirty="0" smtClean="0">
                <a:cs typeface="Aharoni" pitchFamily="2" charset="-79"/>
              </a:rPr>
              <a:t>:</a:t>
            </a:r>
          </a:p>
          <a:p>
            <a:pPr marL="0" indent="0">
              <a:buNone/>
            </a:pPr>
            <a:r>
              <a:rPr lang="ru-RU" b="1" i="1" dirty="0" err="1" smtClean="0">
                <a:cs typeface="Aharoni" pitchFamily="2" charset="-79"/>
              </a:rPr>
              <a:t>Кульмурзаева</a:t>
            </a:r>
            <a:r>
              <a:rPr lang="ru-RU" b="1" i="1" dirty="0" smtClean="0">
                <a:cs typeface="Aharoni" pitchFamily="2" charset="-79"/>
              </a:rPr>
              <a:t> </a:t>
            </a:r>
            <a:r>
              <a:rPr lang="ru-RU" b="1" i="1" dirty="0" err="1" smtClean="0">
                <a:cs typeface="Aharoni" pitchFamily="2" charset="-79"/>
              </a:rPr>
              <a:t>Асима</a:t>
            </a:r>
            <a:r>
              <a:rPr lang="ru-RU" b="1" i="1" dirty="0" smtClean="0">
                <a:cs typeface="Aharoni" pitchFamily="2" charset="-79"/>
              </a:rPr>
              <a:t> </a:t>
            </a:r>
            <a:r>
              <a:rPr lang="ru-RU" b="1" i="1" dirty="0" err="1" smtClean="0">
                <a:cs typeface="Aharoni" pitchFamily="2" charset="-79"/>
              </a:rPr>
              <a:t>Махсутовна</a:t>
            </a:r>
            <a:r>
              <a:rPr lang="ru-RU" b="1" i="1" dirty="0" smtClean="0">
                <a:cs typeface="Aharoni" pitchFamily="2" charset="-79"/>
              </a:rPr>
              <a:t>, учитель начальных классов МКОУ СОШ №9</a:t>
            </a:r>
            <a:endParaRPr lang="ru-RU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6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3"/>
            <a:ext cx="7345363" cy="10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0" tIns="45160" rIns="90320" bIns="4516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150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0150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39059"/>
            <a:ext cx="8016632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0" tIns="45160" rIns="90320" bIns="4516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 </a:t>
            </a: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совокупность умений и навыков, отражающих:</a:t>
            </a:r>
          </a:p>
          <a:p>
            <a:pPr marL="0" indent="0" algn="just" defTabSz="900150">
              <a:spcBef>
                <a:spcPct val="0"/>
              </a:spcBef>
              <a:buNone/>
            </a:pPr>
            <a:endParaRPr lang="ru-RU" alt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потребность в читательской деятельности с целью успешной социализации, дальнейшего образования, саморазвития;</a:t>
            </a: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готовность к смысловому чтению — восприятию письменных текстов, анализу, оценке, интерпретации и обобщению представленной в них информации;</a:t>
            </a: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способность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ситуациях.</a:t>
            </a:r>
          </a:p>
          <a:p>
            <a:pPr marL="0" indent="0" algn="just" defTabSz="900150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0150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0150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79512" y="188924"/>
            <a:ext cx="8856984" cy="5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20" tIns="45160" rIns="90320" bIns="4516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150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Читательская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556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1"/>
            <a:ext cx="7345363" cy="10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0" tIns="45200" rIns="90400" bIns="452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945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0945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39059"/>
            <a:ext cx="8016632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0" tIns="45200" rIns="90400" bIns="4520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Коммуникативная грамотность   </a:t>
            </a: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сложное интегративное образование, которое включает:</a:t>
            </a:r>
          </a:p>
          <a:p>
            <a:pPr marL="0" indent="0" algn="just" defTabSz="900945">
              <a:spcBef>
                <a:spcPct val="0"/>
              </a:spcBef>
              <a:buNone/>
            </a:pPr>
            <a:endParaRPr lang="ru-RU" alt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способность к успешной коммуникативной деятельности с учетом особенностей учебной и жизненной ситуации и культуры речевого общения;</a:t>
            </a: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готовность к целесообразному использованию языковых средств при создании устных и письменных высказываний (текстов) разных типов и жанров, в том числе описаний, повествований, рассуждений, доказательств, инструктивных высказываний и пр.;</a:t>
            </a: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потребность в анализе и оценке своей коммуникативной деятельности, стремление к ее совершенствованию.</a:t>
            </a:r>
          </a:p>
          <a:p>
            <a:pPr marL="0" indent="0" algn="just" defTabSz="900945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0945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0945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0945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446571" y="5"/>
            <a:ext cx="8517967" cy="107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00" tIns="45200" rIns="90400" bIns="452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945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Коммуникативная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769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48"/>
            <a:ext cx="7345363" cy="10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6" tIns="45248" rIns="90496" bIns="4524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189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189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631229" y="1339059"/>
            <a:ext cx="7831909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6" tIns="45248" rIns="90496" bIns="4524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грамотность  </a:t>
            </a: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включает:</a:t>
            </a:r>
          </a:p>
          <a:p>
            <a:pPr marL="0" indent="0" algn="just" defTabSz="901899">
              <a:spcBef>
                <a:spcPct val="0"/>
              </a:spcBef>
              <a:buNone/>
            </a:pP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осознание необходимости в расширении своего информационного поля;</a:t>
            </a: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способность ориентироваться в информационном потоке, правильно оценивать надежность, достоверность, целесообразность информации;</a:t>
            </a: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совокупность умений, обеспечивающих эффективный поиск, отбор, интерпретацию и применение информации в соответствии с учебной задачей или житейской проблемой.</a:t>
            </a:r>
          </a:p>
          <a:p>
            <a:pPr marL="0" indent="0" algn="just" defTabSz="901899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1899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1899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1899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446515" y="0"/>
            <a:ext cx="8517973" cy="10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96" tIns="45248" rIns="90496" bIns="4524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1899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Информационная 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2793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07504" y="-315391"/>
            <a:ext cx="9036496" cy="107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8" tIns="45304" rIns="90608" bIns="453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3013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3013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508082" y="1233554"/>
            <a:ext cx="8139781" cy="48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грамотность  </a:t>
            </a: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включает: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готовность успешно социализироваться в изменяющемся обществе, приспосабливаться к различным социальным ситуациям, в том числе, экстремальным;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способность предвидеть последствия своего поведения, оценивать возможность корректировать ситуацию, элементарно проектировать способы реализации в будущем своих желаний, интересов и свое развитие; 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совокупность способностей, умений и навыков, обеспечивающих становление и развитие этой готовности;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качеств личности, обеспечивающих ответственность за свою деятельность и поведение, целеустремленность, дисциплинированность, элементы рефлексивных качеств.</a:t>
            </a:r>
          </a:p>
          <a:p>
            <a:pPr marL="0" indent="0" algn="just" defTabSz="903013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3013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3013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3013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07504" y="188965"/>
            <a:ext cx="9217024" cy="5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8" tIns="45304" rIns="90608" bIns="453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3013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Социальная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7752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</a:rPr>
              <a:t>Языковая функциональная грамотность младших школьников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2544077"/>
              </p:ext>
            </p:extLst>
          </p:nvPr>
        </p:nvGraphicFramePr>
        <p:xfrm>
          <a:off x="539552" y="620688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6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52758"/>
            <a:ext cx="8496944" cy="432345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r>
              <a:rPr lang="ru-RU" sz="2500" b="1" dirty="0">
                <a:latin typeface="NewBaskervilleITC-Bold"/>
              </a:rPr>
              <a:t>Языковая грамотность младшего школьника </a:t>
            </a:r>
            <a:r>
              <a:rPr lang="ru-RU" sz="2500" dirty="0">
                <a:latin typeface="NewBaskervilleITC-Regular"/>
              </a:rPr>
              <a:t>как</a:t>
            </a:r>
          </a:p>
          <a:p>
            <a:r>
              <a:rPr lang="ru-RU" sz="2500" dirty="0">
                <a:latin typeface="NewBaskervilleITC-Regular"/>
              </a:rPr>
              <a:t>предметный компонент функциональной грамотности — это </a:t>
            </a:r>
            <a:r>
              <a:rPr lang="ru-RU" sz="2500" i="1" dirty="0">
                <a:latin typeface="PetersburgSanPin-Italic"/>
              </a:rPr>
              <a:t>совокупность </a:t>
            </a:r>
            <a:r>
              <a:rPr lang="ru-RU" sz="2500" dirty="0">
                <a:latin typeface="NewBaskervilleITC-Regular"/>
              </a:rPr>
              <a:t>умений, навыков, способов деятельности, обеспечивающих следующие аспекты:</a:t>
            </a:r>
          </a:p>
          <a:p>
            <a:r>
              <a:rPr lang="ru-RU" sz="2500" dirty="0">
                <a:latin typeface="NewBaskervilleITC-Regular"/>
              </a:rPr>
              <a:t>1. </a:t>
            </a:r>
            <a:r>
              <a:rPr lang="ru-RU" sz="2500" i="1" dirty="0">
                <a:latin typeface="PetersburgSanPin-Italic"/>
              </a:rPr>
              <a:t>Стремление </a:t>
            </a:r>
            <a:r>
              <a:rPr lang="ru-RU" sz="2500" dirty="0">
                <a:latin typeface="NewBaskervilleITC-Regular"/>
              </a:rPr>
              <a:t>к развитию чувства языка, совершенствованию собственной языковой культуры.</a:t>
            </a:r>
          </a:p>
          <a:p>
            <a:r>
              <a:rPr lang="ru-RU" sz="2500" dirty="0">
                <a:latin typeface="NewBaskervilleITC-Regular"/>
              </a:rPr>
              <a:t>2. Целесообразный </a:t>
            </a:r>
            <a:r>
              <a:rPr lang="ru-RU" sz="2500" i="1" dirty="0">
                <a:latin typeface="PetersburgSanPin-Italic"/>
              </a:rPr>
              <a:t>отбор </a:t>
            </a:r>
            <a:r>
              <a:rPr lang="ru-RU" sz="2500" dirty="0">
                <a:latin typeface="NewBaskervilleITC-Regular"/>
              </a:rPr>
              <a:t>языковых средств для построения содержательных, связных и нормативно грамотных конструктов, как устных, так и письменных.</a:t>
            </a:r>
          </a:p>
          <a:p>
            <a:r>
              <a:rPr lang="ru-RU" sz="2500" dirty="0">
                <a:latin typeface="NewBaskervilleITC-Regular"/>
              </a:rPr>
              <a:t>3. </a:t>
            </a:r>
            <a:r>
              <a:rPr lang="ru-RU" sz="2500" i="1" dirty="0">
                <a:latin typeface="PetersburgSanPin-Italic"/>
              </a:rPr>
              <a:t>Готовность </a:t>
            </a:r>
            <a:r>
              <a:rPr lang="ru-RU" sz="2500" dirty="0">
                <a:latin typeface="NewBaskervilleITC-Regular"/>
              </a:rPr>
              <a:t>к осознанию терминологических и понятийных характеристик системы языка.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024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"/>
            <a:ext cx="8964488" cy="58404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Литературная грамотность младшего школьника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196781"/>
            <a:ext cx="8640960" cy="3554011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marL="339884" indent="-339884">
              <a:buAutoNum type="arabicPeriod"/>
            </a:pPr>
            <a:r>
              <a:rPr lang="ru-RU" sz="2500" i="1" dirty="0" err="1">
                <a:latin typeface="PetersburgSanPin-Italic"/>
              </a:rPr>
              <a:t>Сформированность</a:t>
            </a:r>
            <a:r>
              <a:rPr lang="ru-RU" sz="2500" i="1" dirty="0">
                <a:latin typeface="PetersburgSanPin-Italic"/>
              </a:rPr>
              <a:t> </a:t>
            </a:r>
            <a:r>
              <a:rPr lang="ru-RU" sz="2500" dirty="0">
                <a:latin typeface="NewBaskervilleITC-Regular"/>
              </a:rPr>
              <a:t>мотивации к самостоятельному чтению; </a:t>
            </a:r>
            <a:r>
              <a:rPr lang="ru-RU" sz="2500" i="1" dirty="0">
                <a:latin typeface="PetersburgSanPin-Italic"/>
              </a:rPr>
              <a:t>осознание </a:t>
            </a:r>
            <a:r>
              <a:rPr lang="ru-RU" sz="2500" dirty="0">
                <a:latin typeface="NewBaskervilleITC-Regular"/>
              </a:rPr>
              <a:t>себя как читателя, понимание роли чтения в успешности обучения и повседневной жизни.</a:t>
            </a:r>
          </a:p>
          <a:p>
            <a:r>
              <a:rPr lang="ru-RU" sz="2500" dirty="0">
                <a:latin typeface="NewBaskervilleITC-Regular"/>
              </a:rPr>
              <a:t>2. </a:t>
            </a:r>
            <a:r>
              <a:rPr lang="ru-RU" sz="2500" i="1" dirty="0">
                <a:latin typeface="PetersburgSanPin-Italic"/>
              </a:rPr>
              <a:t>Овладение </a:t>
            </a:r>
            <a:r>
              <a:rPr lang="ru-RU" sz="2500" dirty="0">
                <a:latin typeface="NewBaskervilleITC-Regular"/>
              </a:rPr>
              <a:t>процессом смыслового чтения    текстов разного типа, прежде всего художественного текста.</a:t>
            </a:r>
          </a:p>
          <a:p>
            <a:r>
              <a:rPr lang="ru-RU" sz="2500" dirty="0">
                <a:latin typeface="NewBaskervilleITC-Regular"/>
              </a:rPr>
              <a:t>3. </a:t>
            </a:r>
            <a:r>
              <a:rPr lang="ru-RU" sz="2500" i="1" dirty="0">
                <a:latin typeface="PetersburgSanPin-Italic"/>
              </a:rPr>
              <a:t>Умение ориентироваться </a:t>
            </a:r>
            <a:r>
              <a:rPr lang="ru-RU" sz="2500" dirty="0">
                <a:latin typeface="NewBaskervilleITC-Regular"/>
              </a:rPr>
              <a:t>в особенностях разных жанров фольклора и художественной литературы.</a:t>
            </a:r>
          </a:p>
          <a:p>
            <a:r>
              <a:rPr lang="ru-RU" sz="2500" dirty="0">
                <a:latin typeface="NewBaskervilleITC-Regular"/>
              </a:rPr>
              <a:t>4. </a:t>
            </a:r>
            <a:r>
              <a:rPr lang="ru-RU" sz="2500" i="1" dirty="0">
                <a:latin typeface="PetersburgSanPin-Italic"/>
              </a:rPr>
              <a:t>Готовность </a:t>
            </a:r>
            <a:r>
              <a:rPr lang="ru-RU" sz="2500" dirty="0">
                <a:latin typeface="NewBaskervilleITC-Regular"/>
              </a:rPr>
              <a:t>осуществлять творческую деятельность на основе прочитанного текста.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05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"/>
            <a:ext cx="8964488" cy="104563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Математическая  грамотность младшего школьника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0286860"/>
              </p:ext>
            </p:extLst>
          </p:nvPr>
        </p:nvGraphicFramePr>
        <p:xfrm>
          <a:off x="467545" y="1196755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8964488" cy="1072556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Естественно-научная  функциональная грамотность младшего школьника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7254946"/>
              </p:ext>
            </p:extLst>
          </p:nvPr>
        </p:nvGraphicFramePr>
        <p:xfrm>
          <a:off x="467545" y="1196755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2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39"/>
            <a:ext cx="7345363" cy="10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6" tIns="45368" rIns="90736" bIns="453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428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428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981" y="175100"/>
            <a:ext cx="8237538" cy="642046"/>
          </a:xfrm>
          <a:prstGeom prst="rect">
            <a:avLst/>
          </a:prstGeom>
          <a:noFill/>
        </p:spPr>
        <p:txBody>
          <a:bodyPr wrap="none" lIns="79544" tIns="39773" rIns="79544" bIns="39773">
            <a:spAutoFit/>
          </a:bodyPr>
          <a:lstStyle/>
          <a:p>
            <a:pPr algn="ctr" defTabSz="904289"/>
            <a:r>
              <a:rPr lang="ru-RU" sz="3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Реализация плана учебной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64185"/>
              </p:ext>
            </p:extLst>
          </p:nvPr>
        </p:nvGraphicFramePr>
        <p:xfrm>
          <a:off x="500980" y="1933349"/>
          <a:ext cx="4686766" cy="46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766"/>
              </a:tblGrid>
              <a:tr h="35938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ситуации</a:t>
                      </a:r>
                      <a:endParaRPr lang="ru-RU" sz="1800" b="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77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 рассказывает учащимся о том, что Мудрая Черепаха решила познакомить Муравья Вопросика со своей коллекцией камней (демонстрирует детям коллекцию). Но </a:t>
                      </a:r>
                      <a:r>
                        <a:rPr lang="ru-RU" sz="15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Муравьишка</a:t>
                      </a:r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захотел знакомиться с коллекцией. Он сказал: «Зачем изучать камни, это не интересно, все камни одинаковые и от них нет никакой пользы». Мудрая Черепаха просит детей помочь ей переубедить Муравья Вопросика</a:t>
                      </a:r>
                      <a:endParaRPr lang="ru-RU" sz="15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9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Переубедить Муравья Вопросика.</a:t>
                      </a:r>
                      <a:endParaRPr lang="ru-RU" sz="15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869">
                <a:tc>
                  <a:txBody>
                    <a:bodyPr/>
                    <a:lstStyle/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Доказать, что камни разнообразны.</a:t>
                      </a:r>
                    </a:p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Выяснить, как используют камни люди и животные.</a:t>
                      </a:r>
                    </a:p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Узнать, чем интересны различные камни.</a:t>
                      </a:r>
                      <a:endParaRPr lang="ru-RU" sz="15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1024" y="1206749"/>
            <a:ext cx="8271089" cy="357322"/>
          </a:xfrm>
          <a:prstGeom prst="rect">
            <a:avLst/>
          </a:prstGeom>
          <a:noFill/>
        </p:spPr>
        <p:txBody>
          <a:bodyPr wrap="square" lIns="79544" tIns="39773" rIns="79544" bIns="39773" rtlCol="0">
            <a:spAutoFit/>
          </a:bodyPr>
          <a:lstStyle/>
          <a:p>
            <a:pPr algn="ctr" defTabSz="904289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класс. Урок 7.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Что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под ногами?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52342"/>
              </p:ext>
            </p:extLst>
          </p:nvPr>
        </p:nvGraphicFramePr>
        <p:xfrm>
          <a:off x="5680342" y="2141916"/>
          <a:ext cx="2899606" cy="315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606"/>
              </a:tblGrid>
              <a:tr h="6315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организации УД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38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Рассматривание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Наблюдение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Эксперимент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Практическая работа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32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Эвристическая беседа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текстом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Творческая работа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803534" y="5389261"/>
            <a:ext cx="2551879" cy="307037"/>
          </a:xfrm>
          <a:prstGeom prst="rect">
            <a:avLst/>
          </a:prstGeom>
        </p:spPr>
        <p:txBody>
          <a:bodyPr wrap="square" lIns="79544" tIns="39773" rIns="79544" bIns="39773">
            <a:spAutoFit/>
          </a:bodyPr>
          <a:lstStyle/>
          <a:p>
            <a:pPr algn="ctr" defTabSz="904289"/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8721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8721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297564" y="1154353"/>
            <a:ext cx="8707803" cy="57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898721">
              <a:spcBef>
                <a:spcPts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100" b="1" i="1" dirty="0">
                <a:solidFill>
                  <a:srgbClr val="002060"/>
                </a:solidFill>
                <a:latin typeface="Arial" charset="0"/>
              </a:rPr>
              <a:t>Функциональная грамотность </a:t>
            </a:r>
            <a:r>
              <a:rPr lang="ru-RU" altLang="ru-RU" sz="2100" dirty="0">
                <a:solidFill>
                  <a:srgbClr val="002060"/>
                </a:solidFill>
                <a:latin typeface="Arial" charset="0"/>
              </a:rPr>
              <a:t>- уровень грамотности человека, который делает возможным полноценную деятельность индивида в социальном окружении.  (Термин введен в обиход в 1957 г. ЮНЕСКО).</a:t>
            </a:r>
          </a:p>
          <a:p>
            <a:pPr marL="0" indent="0" defTabSz="898721">
              <a:spcBef>
                <a:spcPts val="0"/>
              </a:spcBef>
              <a:buNone/>
            </a:pPr>
            <a:endParaRPr lang="ru-RU" altLang="ru-RU" sz="1100" dirty="0">
              <a:solidFill>
                <a:srgbClr val="002060"/>
              </a:solidFill>
              <a:latin typeface="Arial" charset="0"/>
            </a:endParaRPr>
          </a:p>
          <a:p>
            <a:pPr marL="0" indent="0" defTabSz="1025530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В документах понятие «функциональная грамотность» впервые появилось в ФГОС среднего (полного) общего образования (утвержден приказом </a:t>
            </a:r>
            <a:r>
              <a:rPr lang="ru-RU" altLang="ru-RU" sz="2000" dirty="0" err="1">
                <a:solidFill>
                  <a:srgbClr val="002060"/>
                </a:solidFill>
                <a:latin typeface="Arial" charset="0"/>
              </a:rPr>
              <a:t>Минобрнауки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 России от 17 апреля 2012 г. № 413).</a:t>
            </a:r>
          </a:p>
          <a:p>
            <a:pPr marL="0" indent="0" defTabSz="1025530">
              <a:spcBef>
                <a:spcPts val="0"/>
              </a:spcBef>
              <a:buNone/>
            </a:pPr>
            <a:endParaRPr lang="ru-RU" altLang="ru-RU" sz="2000" dirty="0">
              <a:solidFill>
                <a:srgbClr val="002060"/>
              </a:solidFill>
              <a:latin typeface="Arial" charset="0"/>
            </a:endParaRPr>
          </a:p>
          <a:p>
            <a:pPr marL="0" indent="0" defTabSz="1025530"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Функционально грамотный человек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altLang="ru-RU" sz="2000" i="1" dirty="0">
                <a:solidFill>
                  <a:srgbClr val="C00000"/>
                </a:solidFill>
                <a:latin typeface="Arial" charset="0"/>
              </a:rPr>
              <a:t>А.А. Леонтьев</a:t>
            </a:r>
          </a:p>
          <a:p>
            <a:pPr marL="0" indent="0" algn="just" defTabSz="1025530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7030A0"/>
                </a:solidFill>
                <a:latin typeface="Calibri"/>
              </a:rPr>
              <a:t>Функциональная грамотность связана с готовностью: </a:t>
            </a:r>
            <a:r>
              <a:rPr lang="ru-RU" sz="2000" dirty="0">
                <a:solidFill>
                  <a:srgbClr val="002060"/>
                </a:solidFill>
                <a:latin typeface="Calibri"/>
              </a:rPr>
              <a:t>добывать знания; применять знания и умения; оценивать знания и умения; осуществлять саморазвитие</a:t>
            </a:r>
          </a:p>
          <a:p>
            <a:pPr marL="0" indent="0" algn="just" defTabSz="898721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898721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5" y="300611"/>
            <a:ext cx="7705725" cy="5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8721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Impact" pitchFamily="34" charset="0"/>
              </a:rPr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15638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34"/>
            <a:ext cx="7345363" cy="10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5566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5566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6737" y="175123"/>
            <a:ext cx="3326094" cy="619045"/>
          </a:xfrm>
          <a:prstGeom prst="rect">
            <a:avLst/>
          </a:prstGeom>
          <a:noFill/>
        </p:spPr>
        <p:txBody>
          <a:bodyPr wrap="none" lIns="79656" tIns="39829" rIns="79656" bIns="39829">
            <a:spAutoFit/>
          </a:bodyPr>
          <a:lstStyle/>
          <a:p>
            <a:pPr algn="ctr" defTabSz="905566"/>
            <a:r>
              <a:rPr lang="ru-RU" sz="3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Структура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08757"/>
              </p:ext>
            </p:extLst>
          </p:nvPr>
        </p:nvGraphicFramePr>
        <p:xfrm>
          <a:off x="368612" y="1266088"/>
          <a:ext cx="8513607" cy="470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69"/>
                <a:gridCol w="2837869"/>
                <a:gridCol w="2837869"/>
              </a:tblGrid>
              <a:tr h="6940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УД*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урока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учащихся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63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  <a:p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Мотивационно-ориентировочный: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ознакомление</a:t>
                      </a:r>
                      <a:r>
                        <a:rPr lang="ru-RU" sz="1800" baseline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ситуацией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ситуации, включение в ситуацию, формулировка цели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деятельности,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ориентировочные действия</a:t>
                      </a: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Поисковый: </a:t>
                      </a: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</a:t>
                      </a:r>
                      <a:r>
                        <a:rPr lang="ru-RU" sz="1800" b="0" baseline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выделение подзадач, актуализацию знаний</a:t>
                      </a:r>
                      <a:endParaRPr lang="ru-RU" sz="1800" b="1" dirty="0" smtClean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 текущей информации, актуализация знаний, составление плана 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по реализации плана 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Практический: </a:t>
                      </a: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 способов деятельности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Самостоятельная и совместная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27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результатов и коррекция действий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Рефлексивно-оценочный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Осмысление процесса и результатов УД</a:t>
                      </a:r>
                      <a:endParaRPr lang="ru-RU" sz="1800" b="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245464" y="939532"/>
            <a:ext cx="8759905" cy="65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defTabSz="905566">
              <a:spcBef>
                <a:spcPts val="526"/>
              </a:spcBef>
              <a:buNone/>
            </a:pPr>
            <a:endParaRPr lang="ru-RU" altLang="ru-RU" sz="16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3828" y="5947155"/>
            <a:ext cx="7881541" cy="357435"/>
          </a:xfrm>
          <a:prstGeom prst="rect">
            <a:avLst/>
          </a:prstGeom>
        </p:spPr>
        <p:txBody>
          <a:bodyPr wrap="square" lIns="79656" tIns="39829" rIns="79656" bIns="39829">
            <a:spAutoFit/>
          </a:bodyPr>
          <a:lstStyle/>
          <a:p>
            <a:pPr algn="just" defTabSz="905566">
              <a:spcBef>
                <a:spcPts val="526"/>
              </a:spcBef>
            </a:pPr>
            <a:endParaRPr lang="ru-RU" altLang="ru-RU" i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20"/>
            <a:ext cx="7345363" cy="10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8" rIns="91216" bIns="456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908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908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61304"/>
            <a:ext cx="8312562" cy="461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8" rIns="91216" bIns="4560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9088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9088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" y="188919"/>
            <a:ext cx="9144000" cy="10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16" tIns="45608" rIns="91216" bIns="456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9088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Личностно ориентированная образовательная ситуация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9954699"/>
              </p:ext>
            </p:extLst>
          </p:nvPr>
        </p:nvGraphicFramePr>
        <p:xfrm>
          <a:off x="538869" y="1361304"/>
          <a:ext cx="8127839" cy="431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1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51665"/>
              </p:ext>
            </p:extLst>
          </p:nvPr>
        </p:nvGraphicFramePr>
        <p:xfrm>
          <a:off x="511337" y="1208440"/>
          <a:ext cx="8302797" cy="544558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335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7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3499">
                <a:tc>
                  <a:txBody>
                    <a:bodyPr/>
                    <a:lstStyle/>
                    <a:p>
                      <a:pPr marL="21600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Вводная часть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Планируемые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результаты.</a:t>
                      </a:r>
                    </a:p>
                    <a:p>
                      <a:pPr marL="342900" marR="0" lvl="0" indent="3429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Материально-техническое обеспечение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216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Мотивационно-ориентировочный этап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Описание ЛООС.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Мотивационная основа учебной деятельности.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Целевая основа учебной деятельности.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Учебная задача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722">
                <a:tc>
                  <a:txBody>
                    <a:bodyPr/>
                    <a:lstStyle/>
                    <a:p>
                      <a:pPr marL="216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Поисковый этап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План решения учебной задачи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216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Практический этап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Различные формы организации самостоятельной (или совместной с педагогом) учебной деятельности.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Задания для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организации само- и взаимоконтроля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4833">
                <a:tc>
                  <a:txBody>
                    <a:bodyPr/>
                    <a:lstStyle/>
                    <a:p>
                      <a:pPr marL="216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Рефлексивно-оценочный этап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Вопросы и задания для оценки полученных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результатов, осуществления рефлексии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2173">
                <a:tc>
                  <a:txBody>
                    <a:bodyPr/>
                    <a:lstStyle/>
                    <a:p>
                      <a:pPr marL="216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Рекомендации по организации работы во внеурочное время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Примерное домашнее задание.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Описание заданий и мероприятий</a:t>
                      </a:r>
                    </a:p>
                  </a:txBody>
                  <a:tcPr marL="60111" marR="60111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33" name="Shape 455"/>
          <p:cNvSpPr txBox="1">
            <a:spLocks/>
          </p:cNvSpPr>
          <p:nvPr/>
        </p:nvSpPr>
        <p:spPr bwMode="auto">
          <a:xfrm>
            <a:off x="329871" y="1443"/>
            <a:ext cx="8484264" cy="94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8" rIns="91296" bIns="45648" anchor="ctr"/>
          <a:lstStyle>
            <a:lvl1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304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76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448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020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600" dirty="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Роль структуры </a:t>
            </a:r>
            <a:r>
              <a:rPr lang="ru-RU" altLang="ru-RU" sz="26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урока </a:t>
            </a:r>
          </a:p>
          <a:p>
            <a:pPr algn="ctr"/>
            <a:r>
              <a:rPr lang="ru-RU" altLang="ru-RU" sz="260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в </a:t>
            </a:r>
            <a:r>
              <a:rPr lang="ru-RU" altLang="ru-RU" sz="2600" dirty="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формировании функциональной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21341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56108"/>
              </p:ext>
            </p:extLst>
          </p:nvPr>
        </p:nvGraphicFramePr>
        <p:xfrm>
          <a:off x="138636" y="962653"/>
          <a:ext cx="8374136" cy="53390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37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marL="342900" marR="0" lvl="0" indent="3429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Урок-исследование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65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</a:rPr>
                        <a:t>Урок-путешествие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Деловая игра </a:t>
                      </a: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(«Поиск будущего», «Конференция экологов», «Заседание кабинета министров», «Экологический форум») 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Ролевая игра </a:t>
                      </a: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(«Заседание клуба юных экологов», «Клуб кинопутешественников»)</a:t>
                      </a:r>
                      <a:endParaRPr lang="ru-RU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Исследовательская игра </a:t>
                      </a:r>
                      <a:endParaRPr lang="en-US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(«Копилка чудес», «Тайны лесов»)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76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</a:rPr>
                        <a:t>Игра-викторина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Квест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Учебная и исследовательская 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лаборатория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95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Экскурсия и виртуальная экскурсия 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029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Творческая гостиная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Интерактивный праздник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3" name="Shape 455"/>
          <p:cNvSpPr txBox="1">
            <a:spLocks/>
          </p:cNvSpPr>
          <p:nvPr/>
        </p:nvSpPr>
        <p:spPr bwMode="auto">
          <a:xfrm>
            <a:off x="329871" y="1444"/>
            <a:ext cx="8484264" cy="94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 anchor="ctr"/>
          <a:lstStyle>
            <a:lvl1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304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76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448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020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z="3200" dirty="0">
                <a:solidFill>
                  <a:srgbClr val="FFFFFF"/>
                </a:solidFill>
                <a:latin typeface="Impact" pitchFamily="34" charset="0"/>
                <a:ea typeface="Helvetica Neue Black Condensed"/>
                <a:cs typeface="Helvetica Neue Black Condensed"/>
                <a:sym typeface="Helvetica Neue Black Condensed"/>
              </a:rPr>
              <a:t>Формы проведения уроков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942" y="2991681"/>
            <a:ext cx="1662513" cy="2515466"/>
          </a:xfrm>
          <a:prstGeom prst="rect">
            <a:avLst/>
          </a:pr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10" descr="ÐÐ·Ð¾Ð±ÑÐ°Ð¶ÐµÐ½Ð¸Ðµ ÐÐºÑÑÐ¶Ð°ÑÑÐ¸Ð¹ Ð¼Ð¸Ñ. ÐÐµÑÐ¾Ð´Ð¸ÑÐµÑÐºÐ¾Ðµ Ð¿Ð¾ÑÐ¾Ð±Ð¸Ðµ Ñ Ð¿Ð¾ÑÑÐ¾ÑÐ½ÑÐ¼Ð¸ ÑÐ°Ð·ÑÐ°Ð±Ð¾ÑÐºÐ°Ð¼Ð¸. 2 ÐºÐ»Ð°Ñ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80" y="3559646"/>
            <a:ext cx="1632564" cy="23654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"/>
            <a:ext cx="8964488" cy="58404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Рекомендованная 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408" y="1052736"/>
            <a:ext cx="8644056" cy="5201408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r>
              <a:rPr lang="ru-RU" sz="2200" i="1" dirty="0">
                <a:latin typeface="PetersburgSanPin-Italic"/>
              </a:rPr>
              <a:t>1. Виноградова Н. Ф. </a:t>
            </a:r>
            <a:r>
              <a:rPr lang="ru-RU" sz="2200" dirty="0">
                <a:latin typeface="NewBaskervilleITC-Regular"/>
              </a:rPr>
              <a:t>Функциональная грамотность</a:t>
            </a:r>
          </a:p>
          <a:p>
            <a:r>
              <a:rPr lang="ru-RU" sz="2200" dirty="0">
                <a:latin typeface="NewBaskervilleITC-Regular"/>
              </a:rPr>
              <a:t>младшего школьника: к постановке проблемы. / Н. Ф. Виноградова // Начальное образование. 2017. № 3.С. 3–7.</a:t>
            </a:r>
          </a:p>
          <a:p>
            <a:r>
              <a:rPr lang="ru-RU" sz="2200" dirty="0">
                <a:latin typeface="NewBaskervilleITC-Regular"/>
              </a:rPr>
              <a:t>2. </a:t>
            </a:r>
            <a:r>
              <a:rPr lang="ru-RU" sz="2200" i="1" dirty="0">
                <a:latin typeface="PetersburgSanPin-Italic"/>
              </a:rPr>
              <a:t>Губанова М. И. </a:t>
            </a:r>
            <a:r>
              <a:rPr lang="ru-RU" sz="2200" dirty="0">
                <a:latin typeface="NewBaskervilleITC-Regular"/>
              </a:rPr>
              <a:t>и др. Функциональная грамотность</a:t>
            </a:r>
          </a:p>
          <a:p>
            <a:r>
              <a:rPr lang="ru-RU" sz="2200" dirty="0">
                <a:latin typeface="NewBaskervilleITC-Regular"/>
              </a:rPr>
              <a:t>младших школьников: проблемы и перспективы формирования. / М. И. Губанова, Е. П. Лебедева // Начальная школа</a:t>
            </a:r>
          </a:p>
          <a:p>
            <a:r>
              <a:rPr lang="ru-RU" sz="2200" dirty="0">
                <a:latin typeface="NewBaskervilleITC-Regular"/>
              </a:rPr>
              <a:t>плюс до и после. — М. : </a:t>
            </a:r>
            <a:r>
              <a:rPr lang="ru-RU" sz="2200" dirty="0" err="1">
                <a:latin typeface="NewBaskervilleITC-Regular"/>
              </a:rPr>
              <a:t>Баллас</a:t>
            </a:r>
            <a:r>
              <a:rPr lang="ru-RU" sz="2200" dirty="0">
                <a:latin typeface="NewBaskervilleITC-Regular"/>
              </a:rPr>
              <a:t>, 2009. — № 12. — С. 65–68.</a:t>
            </a:r>
          </a:p>
          <a:p>
            <a:r>
              <a:rPr lang="ru-RU" sz="2200" dirty="0">
                <a:latin typeface="NewBaskervilleITC-Regular"/>
              </a:rPr>
              <a:t>3. </a:t>
            </a:r>
            <a:r>
              <a:rPr lang="ru-RU" sz="2200" i="1" dirty="0" err="1">
                <a:latin typeface="PetersburgSanPin-Italic"/>
              </a:rPr>
              <a:t>Далингер</a:t>
            </a:r>
            <a:r>
              <a:rPr lang="ru-RU" sz="2200" i="1" dirty="0">
                <a:latin typeface="PetersburgSanPin-Italic"/>
              </a:rPr>
              <a:t> В. А. </a:t>
            </a:r>
            <a:r>
              <a:rPr lang="ru-RU" sz="2200" dirty="0">
                <a:latin typeface="NewBaskervilleITC-Regular"/>
              </a:rPr>
              <a:t>и др. Методика обучения математике</a:t>
            </a:r>
          </a:p>
          <a:p>
            <a:r>
              <a:rPr lang="ru-RU" sz="2200" dirty="0">
                <a:latin typeface="NewBaskervilleITC-Regular"/>
              </a:rPr>
              <a:t>в начальной школе: учеб. пособие для академического </a:t>
            </a:r>
            <a:r>
              <a:rPr lang="ru-RU" sz="2200" dirty="0" err="1">
                <a:latin typeface="NewBaskervilleITC-Regular"/>
              </a:rPr>
              <a:t>бакалавриата</a:t>
            </a:r>
            <a:r>
              <a:rPr lang="ru-RU" sz="2200" dirty="0">
                <a:latin typeface="NewBaskervilleITC-Regular"/>
              </a:rPr>
              <a:t>. / В. А. </a:t>
            </a:r>
            <a:r>
              <a:rPr lang="ru-RU" sz="2200" dirty="0" err="1">
                <a:latin typeface="NewBaskervilleITC-Regular"/>
              </a:rPr>
              <a:t>Далингер</a:t>
            </a:r>
            <a:r>
              <a:rPr lang="ru-RU" sz="2200" dirty="0">
                <a:latin typeface="NewBaskervilleITC-Regular"/>
              </a:rPr>
              <a:t>, Л. П. Борисова. — 2-е изд., </a:t>
            </a:r>
            <a:r>
              <a:rPr lang="ru-RU" sz="2200" dirty="0" err="1">
                <a:latin typeface="NewBaskervilleITC-Regular"/>
              </a:rPr>
              <a:t>испр</a:t>
            </a:r>
            <a:r>
              <a:rPr lang="ru-RU" sz="2200" dirty="0">
                <a:latin typeface="NewBaskervilleITC-Regular"/>
              </a:rPr>
              <a:t>. и доп. — М. : </a:t>
            </a:r>
            <a:r>
              <a:rPr lang="ru-RU" sz="2200" dirty="0" err="1">
                <a:latin typeface="NewBaskervilleITC-Regular"/>
              </a:rPr>
              <a:t>Юрайт</a:t>
            </a:r>
            <a:r>
              <a:rPr lang="ru-RU" sz="2200" dirty="0">
                <a:latin typeface="NewBaskervilleITC-Regular"/>
              </a:rPr>
              <a:t>, 2016. — Бакалавр. Академический курс).</a:t>
            </a:r>
          </a:p>
          <a:p>
            <a:r>
              <a:rPr lang="ru-RU" sz="2200" dirty="0">
                <a:latin typeface="NewBaskervilleITC-Regular"/>
              </a:rPr>
              <a:t>4. Дидактические основы функциональной грамотности в современных условиях : пособие для работников системы образования РАО. /</a:t>
            </a:r>
            <a:r>
              <a:rPr lang="ru-RU" sz="2400" dirty="0">
                <a:latin typeface="NewBaskervilleITC-Regular"/>
              </a:rPr>
              <a:t>В. А. Ермоленко, Р. Л. </a:t>
            </a:r>
            <a:r>
              <a:rPr lang="ru-RU" sz="2400" dirty="0" err="1">
                <a:latin typeface="NewBaskervilleITC-Regular"/>
              </a:rPr>
              <a:t>Перченок</a:t>
            </a:r>
            <a:r>
              <a:rPr lang="ru-RU" sz="2400" dirty="0">
                <a:latin typeface="NewBaskervilleITC-Regular"/>
              </a:rPr>
              <a:t>/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78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widewallpapers.ru/mod/gardens/1920x1200/garden-1920x1200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" y="-110629"/>
            <a:ext cx="9189020" cy="73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79912" y="2060848"/>
            <a:ext cx="514908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Дерево – функционально грамотная личность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Вода – педагогические технологии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Яблоки – ключевые компетенции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Лейка – учитель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Лейка - учитель, для того, чтобы поливать, должен постоянно пополняться т.е. заниматься самообразованием.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Как без полива дерево зачахнет, так и без грамотной компетентной работы педагога нельзя добиться развития функциональной грамотности.</a:t>
            </a:r>
          </a:p>
        </p:txBody>
      </p:sp>
      <p:pic>
        <p:nvPicPr>
          <p:cNvPr id="1026" name="Picture 2" descr="http://static6.depositphotos.com/1001165/572/v/450/dep_5728273-Apple-tre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1" y="873293"/>
            <a:ext cx="3500388" cy="46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6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-116269"/>
            <a:ext cx="4824536" cy="69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36496" cy="674136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ru-RU" sz="6000" b="1" i="1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Спасибо</a:t>
            </a:r>
            <a:br>
              <a:rPr lang="ru-RU" sz="6000" b="1" i="1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</a:br>
            <a:r>
              <a:rPr lang="ru-RU" sz="6000" b="1" i="1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82" y="980752"/>
            <a:ext cx="8568952" cy="4708174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just"/>
            <a:r>
              <a:rPr lang="ru-RU" sz="2500" dirty="0">
                <a:latin typeface="NewBaskervilleITC-Regular"/>
              </a:rPr>
              <a:t>       Направленность обучения на формирование,</a:t>
            </a:r>
          </a:p>
          <a:p>
            <a:pPr algn="just"/>
            <a:r>
              <a:rPr lang="ru-RU" sz="2500" dirty="0">
                <a:latin typeface="NewBaskervilleITC-Regular"/>
              </a:rPr>
              <a:t>обогащение, расширение знаний без развития способности их </a:t>
            </a:r>
            <a:r>
              <a:rPr lang="ru-RU" sz="2500" i="1" dirty="0">
                <a:latin typeface="PetersburgSanPin-Italic"/>
              </a:rPr>
              <a:t>использовать и добывать </a:t>
            </a:r>
            <a:r>
              <a:rPr lang="ru-RU" sz="2500" dirty="0">
                <a:latin typeface="NewBaskervilleITC-Regular"/>
              </a:rPr>
              <a:t>приводит</a:t>
            </a:r>
          </a:p>
          <a:p>
            <a:pPr algn="just"/>
            <a:r>
              <a:rPr lang="ru-RU" sz="2500" dirty="0">
                <a:latin typeface="NewBaskervilleITC-Regular"/>
              </a:rPr>
              <a:t>к поверхностному, можно сказать, одностороннему</a:t>
            </a:r>
          </a:p>
          <a:p>
            <a:pPr algn="just"/>
            <a:r>
              <a:rPr lang="ru-RU" sz="2500" dirty="0">
                <a:latin typeface="NewBaskervilleITC-Regular"/>
              </a:rPr>
              <a:t>развитию личности. Это подтверждает анализ достижений младших школьников и подростков в школах РФ в соответствии с требованиями ФГОС начального общего и основного общего образования.                              Это доказывает и оценка результатов участия российских школьников в международных исследованиях. Хочется обратить ваше внимание на недостатки нашего сегодняшнего образования.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386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"/>
            <a:ext cx="9577064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    Недостатки     сегодняшнего   начального образования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5050540"/>
              </p:ext>
            </p:extLst>
          </p:nvPr>
        </p:nvGraphicFramePr>
        <p:xfrm>
          <a:off x="0" y="1397000"/>
          <a:ext cx="90364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1124769"/>
            <a:ext cx="8352928" cy="501595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just"/>
            <a:r>
              <a:rPr lang="ru-RU" sz="3200" dirty="0">
                <a:latin typeface="Calibri" pitchFamily="34" charset="0"/>
                <a:cs typeface="Calibri" pitchFamily="34" charset="0"/>
              </a:rPr>
              <a:t>          Главная причина лежит в устоявшейся тенденции строить процесс начального обучения преимущественно на воспроизведении заученного, но часто не осмысленного материала.</a:t>
            </a:r>
          </a:p>
          <a:p>
            <a:pPr algn="just"/>
            <a:r>
              <a:rPr lang="ru-RU" sz="3200" dirty="0">
                <a:latin typeface="Calibri" pitchFamily="34" charset="0"/>
                <a:cs typeface="Calibri" pitchFamily="34" charset="0"/>
              </a:rPr>
              <a:t>         Около 70% заданий являются репродуктивными, т. е. предполагающими воссоздающие действия — запомнить и воспроизвести предложенный учебный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727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03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903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334834" y="1080499"/>
            <a:ext cx="8300047" cy="53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899038">
              <a:spcBef>
                <a:spcPts val="0"/>
              </a:spcBef>
              <a:buNone/>
              <a:defRPr/>
            </a:pPr>
            <a:r>
              <a:rPr lang="ru-RU" sz="2200" i="1" dirty="0">
                <a:solidFill>
                  <a:srgbClr val="002060"/>
                </a:solidFill>
              </a:rPr>
              <a:t>Функциональная грамотность младшего школьника </a:t>
            </a:r>
            <a:r>
              <a:rPr lang="ru-RU" sz="2200" dirty="0">
                <a:solidFill>
                  <a:srgbClr val="002060"/>
                </a:solidFill>
              </a:rPr>
              <a:t>характеризуется показателями: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</a:rPr>
              <a:t>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</a:rPr>
              <a:t>возможность решать различные (в </a:t>
            </a:r>
            <a:r>
              <a:rPr lang="ru-RU" sz="2200" dirty="0" err="1">
                <a:solidFill>
                  <a:srgbClr val="002060"/>
                </a:solidFill>
              </a:rPr>
              <a:t>т.ч</a:t>
            </a:r>
            <a:r>
              <a:rPr lang="ru-RU" sz="2200" dirty="0">
                <a:solidFill>
                  <a:srgbClr val="002060"/>
                </a:solidFill>
              </a:rPr>
              <a:t>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  <a:p>
            <a:pPr defTabSz="899038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3" y="-19969"/>
            <a:ext cx="7705725" cy="10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038">
              <a:spcBef>
                <a:spcPct val="0"/>
              </a:spcBef>
              <a:buNone/>
            </a:pP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Функциональная грамотность </a:t>
            </a:r>
            <a:b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</a:b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77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736891"/>
              </p:ext>
            </p:extLst>
          </p:nvPr>
        </p:nvGraphicFramePr>
        <p:xfrm>
          <a:off x="395539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-14054"/>
            <a:ext cx="7992888" cy="1044641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899038">
              <a:spcBef>
                <a:spcPct val="0"/>
              </a:spcBef>
            </a:pP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Функциональная грамотность </a:t>
            </a:r>
            <a:b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</a:b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9094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5405392"/>
              </p:ext>
            </p:extLst>
          </p:nvPr>
        </p:nvGraphicFramePr>
        <p:xfrm>
          <a:off x="395539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-14054"/>
            <a:ext cx="7992888" cy="1044641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899038">
              <a:spcBef>
                <a:spcPct val="0"/>
              </a:spcBef>
            </a:pP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Сущность функциональной грамотности </a:t>
            </a:r>
            <a:b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</a:b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203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56" tIns="45128" rIns="90256" bIns="4512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514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9514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0" y="-19972"/>
            <a:ext cx="7705725" cy="10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56" tIns="45128" rIns="90256" bIns="4512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514">
              <a:spcBef>
                <a:spcPct val="0"/>
              </a:spcBef>
              <a:buNone/>
            </a:pPr>
            <a:r>
              <a:rPr lang="ru-RU" altLang="ru-RU" sz="3000" dirty="0">
                <a:solidFill>
                  <a:prstClr val="white"/>
                </a:solidFill>
                <a:latin typeface="Impact" pitchFamily="34" charset="0"/>
              </a:rPr>
              <a:t>Интегративные и предметные компоненты функциональной грамотности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97103"/>
              </p:ext>
            </p:extLst>
          </p:nvPr>
        </p:nvGraphicFramePr>
        <p:xfrm>
          <a:off x="384932" y="1617970"/>
          <a:ext cx="8497286" cy="387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643"/>
                <a:gridCol w="4248643"/>
              </a:tblGrid>
              <a:tr h="856998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Интегративные компоненты </a:t>
                      </a:r>
                      <a:endParaRPr lang="ru-RU" sz="2500" dirty="0"/>
                    </a:p>
                  </a:txBody>
                  <a:tcPr marL="78191" marR="78191" marT="41468" marB="414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Предметные компоненты </a:t>
                      </a:r>
                    </a:p>
                    <a:p>
                      <a:r>
                        <a:rPr lang="ru-RU" sz="2500" dirty="0" smtClean="0"/>
                        <a:t>(предметы учебного плана)</a:t>
                      </a:r>
                      <a:endParaRPr lang="ru-RU" sz="2500" dirty="0"/>
                    </a:p>
                  </a:txBody>
                  <a:tcPr marL="78191" marR="78191" marT="41468" marB="414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67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Читательская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Литературная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936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Коммуникативная грамотность 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Языковая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936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Информационная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Математическая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998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Социальная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solidFill>
                            <a:srgbClr val="000066"/>
                          </a:solidFill>
                        </a:rPr>
                        <a:t>Естественно-научная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6422" y="5129523"/>
            <a:ext cx="6773199" cy="464619"/>
          </a:xfrm>
          <a:prstGeom prst="rect">
            <a:avLst/>
          </a:prstGeom>
        </p:spPr>
        <p:txBody>
          <a:bodyPr wrap="square" lIns="79124" tIns="39563" rIns="79124" bIns="39563">
            <a:spAutoFit/>
          </a:bodyPr>
          <a:lstStyle/>
          <a:p>
            <a:pPr algn="r" defTabSz="899514">
              <a:spcBef>
                <a:spcPct val="0"/>
              </a:spcBef>
            </a:pPr>
            <a:endParaRPr lang="ru-RU" altLang="ru-RU" sz="2500" i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1638</Words>
  <Application>Microsoft Office PowerPoint</Application>
  <PresentationFormat>Экран (4:3)</PresentationFormat>
  <Paragraphs>209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«Компоненты функциональной грамотности младших 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Языковая функциональная грамотность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«Функциональная грамотность младших школьников»</dc:title>
  <dc:creator>userd</dc:creator>
  <cp:lastModifiedBy>МКОУ СОШ №9</cp:lastModifiedBy>
  <cp:revision>35</cp:revision>
  <dcterms:created xsi:type="dcterms:W3CDTF">2019-11-18T13:36:32Z</dcterms:created>
  <dcterms:modified xsi:type="dcterms:W3CDTF">2021-10-25T15:53:43Z</dcterms:modified>
</cp:coreProperties>
</file>